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3" r:id="rId6"/>
    <p:sldId id="267" r:id="rId7"/>
    <p:sldId id="281" r:id="rId8"/>
    <p:sldId id="283" r:id="rId9"/>
    <p:sldId id="261" r:id="rId10"/>
    <p:sldId id="264" r:id="rId11"/>
    <p:sldId id="265" r:id="rId12"/>
    <p:sldId id="266" r:id="rId13"/>
    <p:sldId id="270" r:id="rId14"/>
    <p:sldId id="262" r:id="rId15"/>
    <p:sldId id="271" r:id="rId16"/>
    <p:sldId id="272" r:id="rId17"/>
    <p:sldId id="274" r:id="rId18"/>
    <p:sldId id="275" r:id="rId19"/>
    <p:sldId id="282" r:id="rId20"/>
    <p:sldId id="276" r:id="rId21"/>
    <p:sldId id="280" r:id="rId22"/>
    <p:sldId id="260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EB"/>
    <a:srgbClr val="FFFFFF"/>
    <a:srgbClr val="D7D3DF"/>
    <a:srgbClr val="D6CBE7"/>
    <a:srgbClr val="D1FFCF"/>
    <a:srgbClr val="0F243D"/>
    <a:srgbClr val="000000"/>
    <a:srgbClr val="FFB7D4"/>
    <a:srgbClr val="FFE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9C6D8-765F-4C70-B92D-D130BF34B230}" v="275" dt="2024-11-13T20:46:46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ovier, Linda (BHDDH - Contractor)" userId="e22684f8-6f26-4c52-9c96-0d82da01dc31" providerId="ADAL" clId="{37B9C6D8-765F-4C70-B92D-D130BF34B230}"/>
    <pc:docChg chg="undo redo custSel addSld delSld modSld sldOrd">
      <pc:chgData name="Barovier, Linda (BHDDH - Contractor)" userId="e22684f8-6f26-4c52-9c96-0d82da01dc31" providerId="ADAL" clId="{37B9C6D8-765F-4C70-B92D-D130BF34B230}" dt="2024-11-13T20:48:04.648" v="4350" actId="2711"/>
      <pc:docMkLst>
        <pc:docMk/>
      </pc:docMkLst>
      <pc:sldChg chg="addSp delSp modSp mod modTransition modAnim">
        <pc:chgData name="Barovier, Linda (BHDDH - Contractor)" userId="e22684f8-6f26-4c52-9c96-0d82da01dc31" providerId="ADAL" clId="{37B9C6D8-765F-4C70-B92D-D130BF34B230}" dt="2024-11-13T20:01:09.271" v="4240"/>
        <pc:sldMkLst>
          <pc:docMk/>
          <pc:sldMk cId="1657241118" sldId="256"/>
        </pc:sldMkLst>
        <pc:spChg chg="mod">
          <ac:chgData name="Barovier, Linda (BHDDH - Contractor)" userId="e22684f8-6f26-4c52-9c96-0d82da01dc31" providerId="ADAL" clId="{37B9C6D8-765F-4C70-B92D-D130BF34B230}" dt="2024-11-13T19:22:45.474" v="4238" actId="20577"/>
          <ac:spMkLst>
            <pc:docMk/>
            <pc:sldMk cId="1657241118" sldId="256"/>
            <ac:spMk id="3" creationId="{5BE58A1E-02C0-4AA2-AED4-E27F4A5E3139}"/>
          </ac:spMkLst>
        </pc:spChg>
        <pc:spChg chg="mod">
          <ac:chgData name="Barovier, Linda (BHDDH - Contractor)" userId="e22684f8-6f26-4c52-9c96-0d82da01dc31" providerId="ADAL" clId="{37B9C6D8-765F-4C70-B92D-D130BF34B230}" dt="2024-11-12T18:08:22.167" v="3043" actId="2711"/>
          <ac:spMkLst>
            <pc:docMk/>
            <pc:sldMk cId="1657241118" sldId="256"/>
            <ac:spMk id="4" creationId="{E9CD581D-B5B3-8BEC-E613-E89C48E2791A}"/>
          </ac:spMkLst>
        </pc:spChg>
        <pc:picChg chg="add del mod">
          <ac:chgData name="Barovier, Linda (BHDDH - Contractor)" userId="e22684f8-6f26-4c52-9c96-0d82da01dc31" providerId="ADAL" clId="{37B9C6D8-765F-4C70-B92D-D130BF34B230}" dt="2024-11-12T20:13:30.455" v="3068"/>
          <ac:picMkLst>
            <pc:docMk/>
            <pc:sldMk cId="1657241118" sldId="256"/>
            <ac:picMk id="11" creationId="{4FC9CBFE-CC8D-28A8-ECE9-B3D6EF7E48E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8:28.581" v="4229"/>
          <ac:picMkLst>
            <pc:docMk/>
            <pc:sldMk cId="1657241118" sldId="256"/>
            <ac:picMk id="11" creationId="{CDBE0048-73D5-7BDD-BE67-1D050FEBBAA3}"/>
          </ac:picMkLst>
        </pc:picChg>
        <pc:picChg chg="add mod">
          <ac:chgData name="Barovier, Linda (BHDDH - Contractor)" userId="e22684f8-6f26-4c52-9c96-0d82da01dc31" providerId="ADAL" clId="{37B9C6D8-765F-4C70-B92D-D130BF34B230}" dt="2024-11-13T20:01:09.271" v="4240"/>
          <ac:picMkLst>
            <pc:docMk/>
            <pc:sldMk cId="1657241118" sldId="256"/>
            <ac:picMk id="11" creationId="{FF3B53AB-545A-28B7-3B52-7F31E2050E1D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4:36.488" v="4095"/>
          <ac:picMkLst>
            <pc:docMk/>
            <pc:sldMk cId="1657241118" sldId="256"/>
            <ac:picMk id="12" creationId="{90D59653-D85B-BDCF-01EE-EF78B66AB50F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1657241118" sldId="256"/>
            <ac:picMk id="17" creationId="{0AA3DFB7-A439-1E06-BCDC-A498D041F749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0:44.191" v="4239"/>
          <ac:picMkLst>
            <pc:docMk/>
            <pc:sldMk cId="1657241118" sldId="256"/>
            <ac:picMk id="18" creationId="{216E8890-ED83-4E9D-9749-D5276BA82A50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00:21.906" v="3076"/>
          <ac:picMkLst>
            <pc:docMk/>
            <pc:sldMk cId="1657241118" sldId="256"/>
            <ac:picMk id="19" creationId="{FABCFB58-77D5-7BBF-C43B-024E06B7C753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1657241118" sldId="256"/>
            <ac:picMk id="20" creationId="{73847049-CD8C-04EB-4891-3F216AABD1BD}"/>
          </ac:picMkLst>
        </pc:picChg>
      </pc:sldChg>
      <pc:sldChg chg="del">
        <pc:chgData name="Barovier, Linda (BHDDH - Contractor)" userId="e22684f8-6f26-4c52-9c96-0d82da01dc31" providerId="ADAL" clId="{37B9C6D8-765F-4C70-B92D-D130BF34B230}" dt="2024-11-12T13:39:42.948" v="122" actId="47"/>
        <pc:sldMkLst>
          <pc:docMk/>
          <pc:sldMk cId="2502119194" sldId="259"/>
        </pc:sldMkLst>
      </pc:sldChg>
      <pc:sldChg chg="addSp delSp modSp mod modTransition modAnim">
        <pc:chgData name="Barovier, Linda (BHDDH - Contractor)" userId="e22684f8-6f26-4c52-9c96-0d82da01dc31" providerId="ADAL" clId="{37B9C6D8-765F-4C70-B92D-D130BF34B230}" dt="2024-11-13T20:21:38.224" v="4294"/>
        <pc:sldMkLst>
          <pc:docMk/>
          <pc:sldMk cId="360785890" sldId="260"/>
        </pc:sldMkLst>
        <pc:spChg chg="mod">
          <ac:chgData name="Barovier, Linda (BHDDH - Contractor)" userId="e22684f8-6f26-4c52-9c96-0d82da01dc31" providerId="ADAL" clId="{37B9C6D8-765F-4C70-B92D-D130BF34B230}" dt="2024-11-12T17:54:39.723" v="2845" actId="113"/>
          <ac:spMkLst>
            <pc:docMk/>
            <pc:sldMk cId="360785890" sldId="260"/>
            <ac:spMk id="2" creationId="{D20179AF-10D5-199F-24EE-7A8EC5C1F3DC}"/>
          </ac:spMkLst>
        </pc:sp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360785890" sldId="260"/>
            <ac:picMk id="5" creationId="{D4E25BFD-1A0B-1FF3-1284-DBA6532226AB}"/>
          </ac:picMkLst>
        </pc:picChg>
        <pc:picChg chg="add mod">
          <ac:chgData name="Barovier, Linda (BHDDH - Contractor)" userId="e22684f8-6f26-4c52-9c96-0d82da01dc31" providerId="ADAL" clId="{37B9C6D8-765F-4C70-B92D-D130BF34B230}" dt="2024-11-13T20:21:38.224" v="4294"/>
          <ac:picMkLst>
            <pc:docMk/>
            <pc:sldMk cId="360785890" sldId="260"/>
            <ac:picMk id="5" creationId="{DC285FD6-7D9A-2529-41F4-1E1B30C983A2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23:28.386" v="4146"/>
          <ac:picMkLst>
            <pc:docMk/>
            <pc:sldMk cId="360785890" sldId="260"/>
            <ac:picMk id="6" creationId="{6EED8C24-D8E0-1B31-707B-D63B244C0BB6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360785890" sldId="260"/>
            <ac:picMk id="11" creationId="{A72B89C4-14D1-E580-1D54-47BEFFE2E861}"/>
          </ac:picMkLst>
        </pc:picChg>
      </pc:sldChg>
      <pc:sldChg chg="addSp delSp modSp modTransition modAnim">
        <pc:chgData name="Barovier, Linda (BHDDH - Contractor)" userId="e22684f8-6f26-4c52-9c96-0d82da01dc31" providerId="ADAL" clId="{37B9C6D8-765F-4C70-B92D-D130BF34B230}" dt="2024-11-13T20:05:33.803" v="4249"/>
        <pc:sldMkLst>
          <pc:docMk/>
          <pc:sldMk cId="3721956680" sldId="261"/>
        </pc:sldMkLst>
        <pc:picChg chg="add del mod">
          <ac:chgData name="Barovier, Linda (BHDDH - Contractor)" userId="e22684f8-6f26-4c52-9c96-0d82da01dc31" providerId="ADAL" clId="{37B9C6D8-765F-4C70-B92D-D130BF34B230}" dt="2024-11-13T13:18:35.546" v="3984"/>
          <ac:picMkLst>
            <pc:docMk/>
            <pc:sldMk cId="3721956680" sldId="261"/>
            <ac:picMk id="6" creationId="{33BB23E2-0EA4-2A2A-ABB3-C51CC5BCE51D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10:18.491" v="4111"/>
          <ac:picMkLst>
            <pc:docMk/>
            <pc:sldMk cId="3721956680" sldId="261"/>
            <ac:picMk id="6" creationId="{7A476B4E-B139-FCAA-C096-89C4E8F3CD66}"/>
          </ac:picMkLst>
        </pc:picChg>
        <pc:picChg chg="add mod">
          <ac:chgData name="Barovier, Linda (BHDDH - Contractor)" userId="e22684f8-6f26-4c52-9c96-0d82da01dc31" providerId="ADAL" clId="{37B9C6D8-765F-4C70-B92D-D130BF34B230}" dt="2024-11-13T20:05:33.803" v="4249"/>
          <ac:picMkLst>
            <pc:docMk/>
            <pc:sldMk cId="3721956680" sldId="261"/>
            <ac:picMk id="6" creationId="{D954EEA9-1115-9C62-FBE3-6151F0E7DC20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18:48.025" v="3986"/>
          <ac:picMkLst>
            <pc:docMk/>
            <pc:sldMk cId="3721956680" sldId="261"/>
            <ac:picMk id="11" creationId="{147A8075-AF3D-E8F6-DADB-B40AC348C234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3721956680" sldId="261"/>
            <ac:picMk id="11" creationId="{FED9D349-C6D5-F40F-EF91-A8B992717544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19:09.146" v="3988"/>
          <ac:picMkLst>
            <pc:docMk/>
            <pc:sldMk cId="3721956680" sldId="261"/>
            <ac:picMk id="16" creationId="{4068867C-F3D0-0747-475D-467054378284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3721956680" sldId="261"/>
            <ac:picMk id="21" creationId="{F65A0B1B-3497-5DA4-C395-D70101F7DA6D}"/>
          </ac:picMkLst>
        </pc:picChg>
      </pc:sldChg>
      <pc:sldChg chg="addSp delSp modSp mod modTransition modAnim">
        <pc:chgData name="Barovier, Linda (BHDDH - Contractor)" userId="e22684f8-6f26-4c52-9c96-0d82da01dc31" providerId="ADAL" clId="{37B9C6D8-765F-4C70-B92D-D130BF34B230}" dt="2024-11-13T20:11:34.503" v="4272"/>
        <pc:sldMkLst>
          <pc:docMk/>
          <pc:sldMk cId="3226205546" sldId="262"/>
        </pc:sldMkLst>
        <pc:spChg chg="add del mod">
          <ac:chgData name="Barovier, Linda (BHDDH - Contractor)" userId="e22684f8-6f26-4c52-9c96-0d82da01dc31" providerId="ADAL" clId="{37B9C6D8-765F-4C70-B92D-D130BF34B230}" dt="2024-11-12T18:07:06.740" v="3024" actId="931"/>
          <ac:spMkLst>
            <pc:docMk/>
            <pc:sldMk cId="3226205546" sldId="262"/>
            <ac:spMk id="4" creationId="{3500729D-CD18-F4CC-3DBA-B4A88EDB66C2}"/>
          </ac:spMkLst>
        </pc:spChg>
        <pc:spChg chg="mod">
          <ac:chgData name="Barovier, Linda (BHDDH - Contractor)" userId="e22684f8-6f26-4c52-9c96-0d82da01dc31" providerId="ADAL" clId="{37B9C6D8-765F-4C70-B92D-D130BF34B230}" dt="2024-11-12T18:07:47.502" v="3041" actId="20577"/>
          <ac:spMkLst>
            <pc:docMk/>
            <pc:sldMk cId="3226205546" sldId="262"/>
            <ac:spMk id="25" creationId="{233D0D0A-880F-69F1-D6CB-EA24432A6306}"/>
          </ac:spMkLst>
        </pc:spChg>
        <pc:picChg chg="add mod">
          <ac:chgData name="Barovier, Linda (BHDDH - Contractor)" userId="e22684f8-6f26-4c52-9c96-0d82da01dc31" providerId="ADAL" clId="{37B9C6D8-765F-4C70-B92D-D130BF34B230}" dt="2024-11-12T18:07:16.328" v="3025" actId="27614"/>
          <ac:picMkLst>
            <pc:docMk/>
            <pc:sldMk cId="3226205546" sldId="262"/>
            <ac:picMk id="5" creationId="{DDE408F1-2056-51DF-ACE5-1358C4794F7F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3226205546" sldId="262"/>
            <ac:picMk id="6" creationId="{96662B7C-B0CE-E45C-E711-80A5AB779ED1}"/>
          </ac:picMkLst>
        </pc:picChg>
        <pc:picChg chg="add mod">
          <ac:chgData name="Barovier, Linda (BHDDH - Contractor)" userId="e22684f8-6f26-4c52-9c96-0d82da01dc31" providerId="ADAL" clId="{37B9C6D8-765F-4C70-B92D-D130BF34B230}" dt="2024-11-13T20:11:34.503" v="4272"/>
          <ac:picMkLst>
            <pc:docMk/>
            <pc:sldMk cId="3226205546" sldId="262"/>
            <ac:picMk id="6" creationId="{D5E465EA-7CB7-853D-40F1-F4404DAE7C6C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3226205546" sldId="262"/>
            <ac:picMk id="7" creationId="{8F6B83F1-8F01-B199-3FD1-AF75A1BF83F4}"/>
          </ac:picMkLst>
        </pc:picChg>
        <pc:picChg chg="del">
          <ac:chgData name="Barovier, Linda (BHDDH - Contractor)" userId="e22684f8-6f26-4c52-9c96-0d82da01dc31" providerId="ADAL" clId="{37B9C6D8-765F-4C70-B92D-D130BF34B230}" dt="2024-11-12T13:48:43.308" v="743" actId="21"/>
          <ac:picMkLst>
            <pc:docMk/>
            <pc:sldMk cId="3226205546" sldId="262"/>
            <ac:picMk id="15" creationId="{A5A1310F-B7C0-320D-62B7-2DB63643664C}"/>
          </ac:picMkLst>
        </pc:picChg>
      </pc:sldChg>
      <pc:sldChg chg="addSp delSp modSp mod modTransition modAnim">
        <pc:chgData name="Barovier, Linda (BHDDH - Contractor)" userId="e22684f8-6f26-4c52-9c96-0d82da01dc31" providerId="ADAL" clId="{37B9C6D8-765F-4C70-B92D-D130BF34B230}" dt="2024-11-13T20:43:33.628" v="4300"/>
        <pc:sldMkLst>
          <pc:docMk/>
          <pc:sldMk cId="2450345777" sldId="263"/>
        </pc:sldMkLst>
        <pc:spChg chg="mod">
          <ac:chgData name="Barovier, Linda (BHDDH - Contractor)" userId="e22684f8-6f26-4c52-9c96-0d82da01dc31" providerId="ADAL" clId="{37B9C6D8-765F-4C70-B92D-D130BF34B230}" dt="2024-11-12T17:49:05.887" v="2765" actId="6549"/>
          <ac:spMkLst>
            <pc:docMk/>
            <pc:sldMk cId="2450345777" sldId="263"/>
            <ac:spMk id="4" creationId="{182B19C2-26C5-84FA-007B-9F7D88629A52}"/>
          </ac:spMkLst>
        </pc:spChg>
        <pc:spChg chg="mod">
          <ac:chgData name="Barovier, Linda (BHDDH - Contractor)" userId="e22684f8-6f26-4c52-9c96-0d82da01dc31" providerId="ADAL" clId="{37B9C6D8-765F-4C70-B92D-D130BF34B230}" dt="2024-11-12T18:09:21.484" v="3066" actId="20577"/>
          <ac:spMkLst>
            <pc:docMk/>
            <pc:sldMk cId="2450345777" sldId="263"/>
            <ac:spMk id="5" creationId="{BB158F40-D9E8-8944-384D-139601D13D62}"/>
          </ac:spMkLst>
        </pc:spChg>
        <pc:picChg chg="add del mod">
          <ac:chgData name="Barovier, Linda (BHDDH - Contractor)" userId="e22684f8-6f26-4c52-9c96-0d82da01dc31" providerId="ADAL" clId="{37B9C6D8-765F-4C70-B92D-D130BF34B230}" dt="2024-11-12T20:19:47.394" v="3071"/>
          <ac:picMkLst>
            <pc:docMk/>
            <pc:sldMk cId="2450345777" sldId="263"/>
            <ac:picMk id="9" creationId="{35A37B55-0B5E-28FB-3B7C-13D7C24799C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2450345777" sldId="263"/>
            <ac:picMk id="9" creationId="{B15E627B-208C-7301-D6DE-41DA05906F24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01:50.485" v="3078"/>
          <ac:picMkLst>
            <pc:docMk/>
            <pc:sldMk cId="2450345777" sldId="263"/>
            <ac:picMk id="9" creationId="{DD6D309B-034A-C9D0-9A3B-45A70735E712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41:38.839" v="4295"/>
          <ac:picMkLst>
            <pc:docMk/>
            <pc:sldMk cId="2450345777" sldId="263"/>
            <ac:picMk id="10" creationId="{A2FAFFEB-3D28-4B04-88E5-2A0F25A2282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42:22.638" v="4297"/>
          <ac:picMkLst>
            <pc:docMk/>
            <pc:sldMk cId="2450345777" sldId="263"/>
            <ac:picMk id="11" creationId="{324D29BF-5D9A-313C-4844-09E7A46D51AD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0:44.191" v="4239"/>
          <ac:picMkLst>
            <pc:docMk/>
            <pc:sldMk cId="2450345777" sldId="263"/>
            <ac:picMk id="12" creationId="{E94FF96F-F0E4-32C8-79FB-982BE272EE75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00:21.906" v="3076"/>
          <ac:picMkLst>
            <pc:docMk/>
            <pc:sldMk cId="2450345777" sldId="263"/>
            <ac:picMk id="13" creationId="{FB87C980-9B67-05FB-FD31-0639E96D107F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42:54.890" v="4299"/>
          <ac:picMkLst>
            <pc:docMk/>
            <pc:sldMk cId="2450345777" sldId="263"/>
            <ac:picMk id="16" creationId="{7BC7F9CC-1459-2A3B-614A-62D5FEC4DE6A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2450345777" sldId="263"/>
            <ac:picMk id="16" creationId="{A4FF4C4F-5AC1-8469-C92A-0E02A39ECC34}"/>
          </ac:picMkLst>
        </pc:picChg>
        <pc:picChg chg="add mod">
          <ac:chgData name="Barovier, Linda (BHDDH - Contractor)" userId="e22684f8-6f26-4c52-9c96-0d82da01dc31" providerId="ADAL" clId="{37B9C6D8-765F-4C70-B92D-D130BF34B230}" dt="2024-11-13T20:43:33.628" v="4300"/>
          <ac:picMkLst>
            <pc:docMk/>
            <pc:sldMk cId="2450345777" sldId="263"/>
            <ac:picMk id="21" creationId="{D0D5CC71-DFEF-BA20-5ACA-5E34ACBD9A1E}"/>
          </ac:picMkLst>
        </pc:picChg>
      </pc:sldChg>
      <pc:sldChg chg="addSp delSp modSp mod modTransition modAnim">
        <pc:chgData name="Barovier, Linda (BHDDH - Contractor)" userId="e22684f8-6f26-4c52-9c96-0d82da01dc31" providerId="ADAL" clId="{37B9C6D8-765F-4C70-B92D-D130BF34B230}" dt="2024-11-13T20:44:38.239" v="4304"/>
        <pc:sldMkLst>
          <pc:docMk/>
          <pc:sldMk cId="3297400654" sldId="264"/>
        </pc:sldMkLst>
        <pc:spChg chg="mod">
          <ac:chgData name="Barovier, Linda (BHDDH - Contractor)" userId="e22684f8-6f26-4c52-9c96-0d82da01dc31" providerId="ADAL" clId="{37B9C6D8-765F-4C70-B92D-D130BF34B230}" dt="2024-11-12T17:57:06.861" v="2958" actId="20577"/>
          <ac:spMkLst>
            <pc:docMk/>
            <pc:sldMk cId="3297400654" sldId="264"/>
            <ac:spMk id="6" creationId="{16091A63-3A65-9F92-D37E-ABA3AB65F649}"/>
          </ac:spMkLst>
        </pc:sp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3297400654" sldId="264"/>
            <ac:picMk id="5" creationId="{2AAEF3F5-C104-4CAC-899F-A1EA4D8E0E0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6:01.579" v="4251"/>
          <ac:picMkLst>
            <pc:docMk/>
            <pc:sldMk cId="3297400654" sldId="264"/>
            <ac:picMk id="5" creationId="{89FA18E6-1483-6E86-7AE2-A7146FC24FE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3297400654" sldId="264"/>
            <ac:picMk id="9" creationId="{D3FE6437-498B-F54C-8C1A-E8F56CAD9EC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44:12.310" v="4303"/>
          <ac:picMkLst>
            <pc:docMk/>
            <pc:sldMk cId="3297400654" sldId="264"/>
            <ac:picMk id="9" creationId="{EFC0E240-9C8D-EB7D-7386-CE61132B81DA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6:22.305" v="4253"/>
          <ac:picMkLst>
            <pc:docMk/>
            <pc:sldMk cId="3297400654" sldId="264"/>
            <ac:picMk id="13" creationId="{31863A1D-4BD2-2F79-DACC-9E79B3F3C294}"/>
          </ac:picMkLst>
        </pc:picChg>
        <pc:picChg chg="add mod">
          <ac:chgData name="Barovier, Linda (BHDDH - Contractor)" userId="e22684f8-6f26-4c52-9c96-0d82da01dc31" providerId="ADAL" clId="{37B9C6D8-765F-4C70-B92D-D130BF34B230}" dt="2024-11-13T20:44:38.239" v="4304"/>
          <ac:picMkLst>
            <pc:docMk/>
            <pc:sldMk cId="3297400654" sldId="264"/>
            <ac:picMk id="14" creationId="{650F2675-D8FB-98D1-1606-599A3A1C751C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6:43.419" v="4255"/>
          <ac:picMkLst>
            <pc:docMk/>
            <pc:sldMk cId="3297400654" sldId="264"/>
            <ac:picMk id="18" creationId="{81AF4CBE-A6F3-EEAC-FE51-5C00E3098725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7:00.210" v="4257"/>
          <ac:picMkLst>
            <pc:docMk/>
            <pc:sldMk cId="3297400654" sldId="264"/>
            <ac:picMk id="23" creationId="{08BDB40D-BB96-137E-FAA4-F7B95F95BE97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43:53.101" v="4301"/>
          <ac:picMkLst>
            <pc:docMk/>
            <pc:sldMk cId="3297400654" sldId="264"/>
            <ac:picMk id="28" creationId="{2AA05790-E5FA-A145-9F92-CA8AEE9A87E1}"/>
          </ac:picMkLst>
        </pc:picChg>
      </pc:sldChg>
      <pc:sldChg chg="addSp delSp modSp modTransition modAnim">
        <pc:chgData name="Barovier, Linda (BHDDH - Contractor)" userId="e22684f8-6f26-4c52-9c96-0d82da01dc31" providerId="ADAL" clId="{37B9C6D8-765F-4C70-B92D-D130BF34B230}" dt="2024-11-13T20:07:59.216" v="4259"/>
        <pc:sldMkLst>
          <pc:docMk/>
          <pc:sldMk cId="1782909779" sldId="265"/>
        </pc:sldMkLst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1782909779" sldId="265"/>
            <ac:picMk id="5" creationId="{60DAB2B5-AE7B-54C7-B7D5-D418010C3238}"/>
          </ac:picMkLst>
        </pc:picChg>
        <pc:picChg chg="add mod">
          <ac:chgData name="Barovier, Linda (BHDDH - Contractor)" userId="e22684f8-6f26-4c52-9c96-0d82da01dc31" providerId="ADAL" clId="{37B9C6D8-765F-4C70-B92D-D130BF34B230}" dt="2024-11-13T20:07:59.216" v="4259"/>
          <ac:picMkLst>
            <pc:docMk/>
            <pc:sldMk cId="1782909779" sldId="265"/>
            <ac:picMk id="5" creationId="{D67113E7-70A1-332B-FFCB-7DD6C77B2598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20:16.672" v="3992"/>
          <ac:picMkLst>
            <pc:docMk/>
            <pc:sldMk cId="1782909779" sldId="265"/>
            <ac:picMk id="5" creationId="{E61C9908-87C1-E739-B8E8-5F40C65839A7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1782909779" sldId="265"/>
            <ac:picMk id="15" creationId="{909BC0F8-40A1-689E-F025-4952C28D1D48}"/>
          </ac:picMkLst>
        </pc:picChg>
      </pc:sldChg>
      <pc:sldChg chg="addSp delSp modSp modTransition modAnim">
        <pc:chgData name="Barovier, Linda (BHDDH - Contractor)" userId="e22684f8-6f26-4c52-9c96-0d82da01dc31" providerId="ADAL" clId="{37B9C6D8-765F-4C70-B92D-D130BF34B230}" dt="2024-11-13T20:10:04.018" v="4268"/>
        <pc:sldMkLst>
          <pc:docMk/>
          <pc:sldMk cId="1330995160" sldId="266"/>
        </pc:sldMkLst>
        <pc:picChg chg="add del mod">
          <ac:chgData name="Barovier, Linda (BHDDH - Contractor)" userId="e22684f8-6f26-4c52-9c96-0d82da01dc31" providerId="ADAL" clId="{37B9C6D8-765F-4C70-B92D-D130BF34B230}" dt="2024-11-13T20:08:26.224" v="4261"/>
          <ac:picMkLst>
            <pc:docMk/>
            <pc:sldMk cId="1330995160" sldId="266"/>
            <ac:picMk id="10" creationId="{1F6245DD-CED6-961A-0C49-71B6E22509DE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1330995160" sldId="266"/>
            <ac:picMk id="10" creationId="{7DAF29E7-E4B4-FA63-71A5-329783948CF7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1330995160" sldId="266"/>
            <ac:picMk id="11" creationId="{7F056160-3DC3-D5A6-DEB9-9F42BA3CE416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8:47.666" v="4263"/>
          <ac:picMkLst>
            <pc:docMk/>
            <pc:sldMk cId="1330995160" sldId="266"/>
            <ac:picMk id="15" creationId="{90F45AE1-AC5B-3FCE-52D2-ECBDF4F1FB08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9:10.700" v="4265"/>
          <ac:picMkLst>
            <pc:docMk/>
            <pc:sldMk cId="1330995160" sldId="266"/>
            <ac:picMk id="20" creationId="{FFE5BDCB-7A1F-0C49-3D12-BFA5C528EF40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9:31.741" v="4267"/>
          <ac:picMkLst>
            <pc:docMk/>
            <pc:sldMk cId="1330995160" sldId="266"/>
            <ac:picMk id="25" creationId="{A86B7950-9FC0-8091-ECDE-B54571033770}"/>
          </ac:picMkLst>
        </pc:picChg>
        <pc:picChg chg="add mod">
          <ac:chgData name="Barovier, Linda (BHDDH - Contractor)" userId="e22684f8-6f26-4c52-9c96-0d82da01dc31" providerId="ADAL" clId="{37B9C6D8-765F-4C70-B92D-D130BF34B230}" dt="2024-11-13T20:10:04.018" v="4268"/>
          <ac:picMkLst>
            <pc:docMk/>
            <pc:sldMk cId="1330995160" sldId="266"/>
            <ac:picMk id="30" creationId="{023C9694-5DF4-49F2-4192-B3A3758D9BA2}"/>
          </ac:picMkLst>
        </pc:picChg>
      </pc:sldChg>
      <pc:sldChg chg="addSp delSp modSp mod modTransition modAnim">
        <pc:chgData name="Barovier, Linda (BHDDH - Contractor)" userId="e22684f8-6f26-4c52-9c96-0d82da01dc31" providerId="ADAL" clId="{37B9C6D8-765F-4C70-B92D-D130BF34B230}" dt="2024-11-13T20:02:49.195" v="4244"/>
        <pc:sldMkLst>
          <pc:docMk/>
          <pc:sldMk cId="1112797253" sldId="267"/>
        </pc:sldMkLst>
        <pc:spChg chg="mod">
          <ac:chgData name="Barovier, Linda (BHDDH - Contractor)" userId="e22684f8-6f26-4c52-9c96-0d82da01dc31" providerId="ADAL" clId="{37B9C6D8-765F-4C70-B92D-D130BF34B230}" dt="2024-11-12T17:49:45.837" v="2775" actId="20577"/>
          <ac:spMkLst>
            <pc:docMk/>
            <pc:sldMk cId="1112797253" sldId="267"/>
            <ac:spMk id="14" creationId="{4E4D2B9F-CDB2-BD02-9288-5F751AF4C840}"/>
          </ac:spMkLst>
        </pc:sp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1112797253" sldId="267"/>
            <ac:picMk id="5" creationId="{FCCA43E0-0BED-A3C8-F089-DC04BD0D5D37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1112797253" sldId="267"/>
            <ac:picMk id="6" creationId="{20F85AB8-E7FF-0602-3689-D8243F0DCF2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2:14.307" v="4243"/>
          <ac:picMkLst>
            <pc:docMk/>
            <pc:sldMk cId="1112797253" sldId="267"/>
            <ac:picMk id="6" creationId="{25127E7A-26F8-782E-C150-C926672C8DB2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00:21.906" v="3076"/>
          <ac:picMkLst>
            <pc:docMk/>
            <pc:sldMk cId="1112797253" sldId="267"/>
            <ac:picMk id="8" creationId="{26D2DC6A-E479-7EED-6E8F-85DAAAEA2290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20:03.422" v="4233"/>
          <ac:picMkLst>
            <pc:docMk/>
            <pc:sldMk cId="1112797253" sldId="267"/>
            <ac:picMk id="9" creationId="{195C74BA-C63D-8C55-E508-A53F6E069144}"/>
          </ac:picMkLst>
        </pc:picChg>
        <pc:picChg chg="add mod">
          <ac:chgData name="Barovier, Linda (BHDDH - Contractor)" userId="e22684f8-6f26-4c52-9c96-0d82da01dc31" providerId="ADAL" clId="{37B9C6D8-765F-4C70-B92D-D130BF34B230}" dt="2024-11-13T20:02:49.195" v="4244"/>
          <ac:picMkLst>
            <pc:docMk/>
            <pc:sldMk cId="1112797253" sldId="267"/>
            <ac:picMk id="13" creationId="{B22591A1-5544-AC5F-7F65-2A95C56F8660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0:44.191" v="4239"/>
          <ac:picMkLst>
            <pc:docMk/>
            <pc:sldMk cId="1112797253" sldId="267"/>
            <ac:picMk id="16" creationId="{917049CE-FE3D-5EF9-CA80-08A279935C04}"/>
          </ac:picMkLst>
        </pc:picChg>
      </pc:sldChg>
      <pc:sldChg chg="del ord">
        <pc:chgData name="Barovier, Linda (BHDDH - Contractor)" userId="e22684f8-6f26-4c52-9c96-0d82da01dc31" providerId="ADAL" clId="{37B9C6D8-765F-4C70-B92D-D130BF34B230}" dt="2024-11-12T13:47:49.427" v="742" actId="47"/>
        <pc:sldMkLst>
          <pc:docMk/>
          <pc:sldMk cId="782743180" sldId="269"/>
        </pc:sldMkLst>
      </pc:sldChg>
      <pc:sldChg chg="addSp delSp modSp mod modTransition modAnim">
        <pc:chgData name="Barovier, Linda (BHDDH - Contractor)" userId="e22684f8-6f26-4c52-9c96-0d82da01dc31" providerId="ADAL" clId="{37B9C6D8-765F-4C70-B92D-D130BF34B230}" dt="2024-11-13T20:10:43.912" v="4271"/>
        <pc:sldMkLst>
          <pc:docMk/>
          <pc:sldMk cId="3188253485" sldId="270"/>
        </pc:sldMkLst>
        <pc:spChg chg="mod">
          <ac:chgData name="Barovier, Linda (BHDDH - Contractor)" userId="e22684f8-6f26-4c52-9c96-0d82da01dc31" providerId="ADAL" clId="{37B9C6D8-765F-4C70-B92D-D130BF34B230}" dt="2024-11-13T19:12:49.687" v="4154" actId="20577"/>
          <ac:spMkLst>
            <pc:docMk/>
            <pc:sldMk cId="3188253485" sldId="270"/>
            <ac:spMk id="2" creationId="{8150FF8A-BC27-9C8F-2218-D1019D3BFE5F}"/>
          </ac:spMkLst>
        </pc:spChg>
        <pc:spChg chg="mod">
          <ac:chgData name="Barovier, Linda (BHDDH - Contractor)" userId="e22684f8-6f26-4c52-9c96-0d82da01dc31" providerId="ADAL" clId="{37B9C6D8-765F-4C70-B92D-D130BF34B230}" dt="2024-11-13T13:48:20.983" v="4091" actId="20577"/>
          <ac:spMkLst>
            <pc:docMk/>
            <pc:sldMk cId="3188253485" sldId="270"/>
            <ac:spMk id="3" creationId="{58108388-2BD1-15B9-E149-8FC516E7F5FA}"/>
          </ac:spMkLst>
        </pc:spChg>
        <pc:picChg chg="add del mod">
          <ac:chgData name="Barovier, Linda (BHDDH - Contractor)" userId="e22684f8-6f26-4c52-9c96-0d82da01dc31" providerId="ADAL" clId="{37B9C6D8-765F-4C70-B92D-D130BF34B230}" dt="2024-11-13T20:10:27.147" v="4270"/>
          <ac:picMkLst>
            <pc:docMk/>
            <pc:sldMk cId="3188253485" sldId="270"/>
            <ac:picMk id="6" creationId="{0F17CC57-C5DC-8E90-15AC-214CA816841A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23:55.949" v="4018"/>
          <ac:picMkLst>
            <pc:docMk/>
            <pc:sldMk cId="3188253485" sldId="270"/>
            <ac:picMk id="6" creationId="{8182D15D-2BB1-38B4-1F61-3B5E871C37E4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12:34.944" v="4117"/>
          <ac:picMkLst>
            <pc:docMk/>
            <pc:sldMk cId="3188253485" sldId="270"/>
            <ac:picMk id="6" creationId="{D5C83F74-13BC-3892-7E64-966331DD4ACC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12:51.004" v="4119"/>
          <ac:picMkLst>
            <pc:docMk/>
            <pc:sldMk cId="3188253485" sldId="270"/>
            <ac:picMk id="11" creationId="{4B59AAA8-77BC-1B7E-0AC7-7180FA9CCE29}"/>
          </ac:picMkLst>
        </pc:picChg>
        <pc:picChg chg="add mod">
          <ac:chgData name="Barovier, Linda (BHDDH - Contractor)" userId="e22684f8-6f26-4c52-9c96-0d82da01dc31" providerId="ADAL" clId="{37B9C6D8-765F-4C70-B92D-D130BF34B230}" dt="2024-11-13T20:10:43.912" v="4271"/>
          <ac:picMkLst>
            <pc:docMk/>
            <pc:sldMk cId="3188253485" sldId="270"/>
            <ac:picMk id="11" creationId="{F7789CA0-D63C-BAF9-8FD0-EDB64D0B2A8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3188253485" sldId="270"/>
            <ac:picMk id="16" creationId="{0917095F-D436-C5EB-FE20-80E00EC4DF57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3188253485" sldId="270"/>
            <ac:picMk id="17" creationId="{6CDB95CA-BB6B-563D-1875-544EE14AD676}"/>
          </ac:picMkLst>
        </pc:picChg>
      </pc:sldChg>
      <pc:sldChg chg="addSp delSp modSp modTransition modAnim">
        <pc:chgData name="Barovier, Linda (BHDDH - Contractor)" userId="e22684f8-6f26-4c52-9c96-0d82da01dc31" providerId="ADAL" clId="{37B9C6D8-765F-4C70-B92D-D130BF34B230}" dt="2024-11-13T20:12:03.329" v="4273"/>
        <pc:sldMkLst>
          <pc:docMk/>
          <pc:sldMk cId="1924662859" sldId="271"/>
        </pc:sldMkLst>
        <pc:picChg chg="add del mod">
          <ac:chgData name="Barovier, Linda (BHDDH - Contractor)" userId="e22684f8-6f26-4c52-9c96-0d82da01dc31" providerId="ADAL" clId="{37B9C6D8-765F-4C70-B92D-D130BF34B230}" dt="2024-11-13T16:14:09.969" v="4123"/>
          <ac:picMkLst>
            <pc:docMk/>
            <pc:sldMk cId="1924662859" sldId="271"/>
            <ac:picMk id="8" creationId="{3D2F8976-D8A3-5727-2DFC-00BD341E81D1}"/>
          </ac:picMkLst>
        </pc:picChg>
        <pc:picChg chg="add mod">
          <ac:chgData name="Barovier, Linda (BHDDH - Contractor)" userId="e22684f8-6f26-4c52-9c96-0d82da01dc31" providerId="ADAL" clId="{37B9C6D8-765F-4C70-B92D-D130BF34B230}" dt="2024-11-13T20:12:03.329" v="4273"/>
          <ac:picMkLst>
            <pc:docMk/>
            <pc:sldMk cId="1924662859" sldId="271"/>
            <ac:picMk id="8" creationId="{B57D22F3-2AE3-490D-2418-E11FADC1ED12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1924662859" sldId="271"/>
            <ac:picMk id="10" creationId="{DB9CA895-E9A6-99CB-E253-680954BC0EDB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1924662859" sldId="271"/>
            <ac:picMk id="14" creationId="{BCBED7D0-835F-6F2B-3045-5142CDE90604}"/>
          </ac:picMkLst>
        </pc:picChg>
      </pc:sldChg>
      <pc:sldChg chg="addSp delSp modSp mod modTransition modAnim">
        <pc:chgData name="Barovier, Linda (BHDDH - Contractor)" userId="e22684f8-6f26-4c52-9c96-0d82da01dc31" providerId="ADAL" clId="{37B9C6D8-765F-4C70-B92D-D130BF34B230}" dt="2024-11-13T20:45:37.500" v="4323" actId="20577"/>
        <pc:sldMkLst>
          <pc:docMk/>
          <pc:sldMk cId="2715116693" sldId="272"/>
        </pc:sldMkLst>
        <pc:spChg chg="mod">
          <ac:chgData name="Barovier, Linda (BHDDH - Contractor)" userId="e22684f8-6f26-4c52-9c96-0d82da01dc31" providerId="ADAL" clId="{37B9C6D8-765F-4C70-B92D-D130BF34B230}" dt="2024-11-12T13:56:43.240" v="762" actId="20577"/>
          <ac:spMkLst>
            <pc:docMk/>
            <pc:sldMk cId="2715116693" sldId="272"/>
            <ac:spMk id="2" creationId="{85BD985A-0F2E-8370-D794-6D6C3E1C92B4}"/>
          </ac:spMkLst>
        </pc:spChg>
        <pc:spChg chg="mod">
          <ac:chgData name="Barovier, Linda (BHDDH - Contractor)" userId="e22684f8-6f26-4c52-9c96-0d82da01dc31" providerId="ADAL" clId="{37B9C6D8-765F-4C70-B92D-D130BF34B230}" dt="2024-11-13T20:45:37.500" v="4323" actId="20577"/>
          <ac:spMkLst>
            <pc:docMk/>
            <pc:sldMk cId="2715116693" sldId="272"/>
            <ac:spMk id="5" creationId="{551D8EBA-4B92-C348-8D81-B5E75DDDE19B}"/>
          </ac:spMkLst>
        </pc:spChg>
        <pc:graphicFrameChg chg="mod">
          <ac:chgData name="Barovier, Linda (BHDDH - Contractor)" userId="e22684f8-6f26-4c52-9c96-0d82da01dc31" providerId="ADAL" clId="{37B9C6D8-765F-4C70-B92D-D130BF34B230}" dt="2024-11-12T17:48:35.200" v="2747" actId="20577"/>
          <ac:graphicFrameMkLst>
            <pc:docMk/>
            <pc:sldMk cId="2715116693" sldId="272"/>
            <ac:graphicFrameMk id="6" creationId="{059EB3A6-328A-112F-0715-AA1BBFF4CA82}"/>
          </ac:graphicFrameMkLst>
        </pc:graphicFrame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2715116693" sldId="272"/>
            <ac:picMk id="8" creationId="{4574F232-0D9C-1B0A-3E48-12E7AD7FA29A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12:40.436" v="4275"/>
          <ac:picMkLst>
            <pc:docMk/>
            <pc:sldMk cId="2715116693" sldId="272"/>
            <ac:picMk id="8" creationId="{8ACDCB8E-8226-5C02-CEB7-2D2DF2BDCE9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2715116693" sldId="272"/>
            <ac:picMk id="9" creationId="{6055D662-BB9A-7C05-403C-ED48F7D32731}"/>
          </ac:picMkLst>
        </pc:picChg>
        <pc:picChg chg="add mod">
          <ac:chgData name="Barovier, Linda (BHDDH - Contractor)" userId="e22684f8-6f26-4c52-9c96-0d82da01dc31" providerId="ADAL" clId="{37B9C6D8-765F-4C70-B92D-D130BF34B230}" dt="2024-11-13T20:13:11.325" v="4276"/>
          <ac:picMkLst>
            <pc:docMk/>
            <pc:sldMk cId="2715116693" sldId="272"/>
            <ac:picMk id="13" creationId="{A407642E-5954-F6ED-EB74-D576912FE88C}"/>
          </ac:picMkLst>
        </pc:picChg>
      </pc:sldChg>
      <pc:sldChg chg="addSp delSp modSp mod ord modTransition modClrScheme modAnim chgLayout">
        <pc:chgData name="Barovier, Linda (BHDDH - Contractor)" userId="e22684f8-6f26-4c52-9c96-0d82da01dc31" providerId="ADAL" clId="{37B9C6D8-765F-4C70-B92D-D130BF34B230}" dt="2024-11-13T20:15:41.735" v="4281"/>
        <pc:sldMkLst>
          <pc:docMk/>
          <pc:sldMk cId="2102556074" sldId="274"/>
        </pc:sldMkLst>
        <pc:spChg chg="mod ord">
          <ac:chgData name="Barovier, Linda (BHDDH - Contractor)" userId="e22684f8-6f26-4c52-9c96-0d82da01dc31" providerId="ADAL" clId="{37B9C6D8-765F-4C70-B92D-D130BF34B230}" dt="2024-11-13T19:14:57.453" v="4214" actId="20577"/>
          <ac:spMkLst>
            <pc:docMk/>
            <pc:sldMk cId="2102556074" sldId="274"/>
            <ac:spMk id="2" creationId="{3FEC97BB-9075-5302-7BE9-50E4115031F3}"/>
          </ac:spMkLst>
        </pc:spChg>
        <pc:spChg chg="mod ord">
          <ac:chgData name="Barovier, Linda (BHDDH - Contractor)" userId="e22684f8-6f26-4c52-9c96-0d82da01dc31" providerId="ADAL" clId="{37B9C6D8-765F-4C70-B92D-D130BF34B230}" dt="2024-11-12T17:43:55.582" v="2708" actId="14100"/>
          <ac:spMkLst>
            <pc:docMk/>
            <pc:sldMk cId="2102556074" sldId="274"/>
            <ac:spMk id="3" creationId="{411DF838-7065-174B-BEDE-7D45BC98B920}"/>
          </ac:spMkLst>
        </pc:spChg>
        <pc:spChg chg="mod ord">
          <ac:chgData name="Barovier, Linda (BHDDH - Contractor)" userId="e22684f8-6f26-4c52-9c96-0d82da01dc31" providerId="ADAL" clId="{37B9C6D8-765F-4C70-B92D-D130BF34B230}" dt="2024-11-12T17:17:53.197" v="2100" actId="700"/>
          <ac:spMkLst>
            <pc:docMk/>
            <pc:sldMk cId="2102556074" sldId="274"/>
            <ac:spMk id="4" creationId="{853727DC-3D48-232F-50E6-05AFB05B6B64}"/>
          </ac:spMkLst>
        </pc:spChg>
        <pc:spChg chg="mod ord">
          <ac:chgData name="Barovier, Linda (BHDDH - Contractor)" userId="e22684f8-6f26-4c52-9c96-0d82da01dc31" providerId="ADAL" clId="{37B9C6D8-765F-4C70-B92D-D130BF34B230}" dt="2024-11-12T17:42:45.588" v="2699" actId="14100"/>
          <ac:spMkLst>
            <pc:docMk/>
            <pc:sldMk cId="2102556074" sldId="274"/>
            <ac:spMk id="5" creationId="{651B0500-A047-0609-E76E-CEF5644A14F2}"/>
          </ac:spMkLst>
        </pc:spChg>
        <pc:spChg chg="add del mod ord">
          <ac:chgData name="Barovier, Linda (BHDDH - Contractor)" userId="e22684f8-6f26-4c52-9c96-0d82da01dc31" providerId="ADAL" clId="{37B9C6D8-765F-4C70-B92D-D130BF34B230}" dt="2024-11-12T17:17:53.197" v="2100" actId="700"/>
          <ac:spMkLst>
            <pc:docMk/>
            <pc:sldMk cId="2102556074" sldId="274"/>
            <ac:spMk id="7" creationId="{0B68A020-58A3-9091-5041-5CB488A79D77}"/>
          </ac:spMkLst>
        </pc:spChg>
        <pc:spChg chg="add del mod ord">
          <ac:chgData name="Barovier, Linda (BHDDH - Contractor)" userId="e22684f8-6f26-4c52-9c96-0d82da01dc31" providerId="ADAL" clId="{37B9C6D8-765F-4C70-B92D-D130BF34B230}" dt="2024-11-12T17:17:53.197" v="2100" actId="700"/>
          <ac:spMkLst>
            <pc:docMk/>
            <pc:sldMk cId="2102556074" sldId="274"/>
            <ac:spMk id="8" creationId="{27B1CDA0-0D3D-4219-E750-6EB8DEB6E2EA}"/>
          </ac:spMkLst>
        </pc:spChg>
        <pc:spChg chg="add del mod">
          <ac:chgData name="Barovier, Linda (BHDDH - Contractor)" userId="e22684f8-6f26-4c52-9c96-0d82da01dc31" providerId="ADAL" clId="{37B9C6D8-765F-4C70-B92D-D130BF34B230}" dt="2024-11-12T17:25:19.451" v="2167" actId="14100"/>
          <ac:spMkLst>
            <pc:docMk/>
            <pc:sldMk cId="2102556074" sldId="274"/>
            <ac:spMk id="9" creationId="{7AC2A5E8-1228-E484-506D-50CD3F5A986B}"/>
          </ac:spMkLst>
        </pc:spChg>
        <pc:spChg chg="add mod">
          <ac:chgData name="Barovier, Linda (BHDDH - Contractor)" userId="e22684f8-6f26-4c52-9c96-0d82da01dc31" providerId="ADAL" clId="{37B9C6D8-765F-4C70-B92D-D130BF34B230}" dt="2024-11-12T17:25:08.817" v="2165" actId="767"/>
          <ac:spMkLst>
            <pc:docMk/>
            <pc:sldMk cId="2102556074" sldId="274"/>
            <ac:spMk id="10" creationId="{DFAC1162-AFA6-C6F9-E28A-3C468F53AB6B}"/>
          </ac:spMkLst>
        </pc:spChg>
        <pc:graphicFrameChg chg="del modGraphic">
          <ac:chgData name="Barovier, Linda (BHDDH - Contractor)" userId="e22684f8-6f26-4c52-9c96-0d82da01dc31" providerId="ADAL" clId="{37B9C6D8-765F-4C70-B92D-D130BF34B230}" dt="2024-11-12T17:13:00.039" v="2087" actId="21"/>
          <ac:graphicFrameMkLst>
            <pc:docMk/>
            <pc:sldMk cId="2102556074" sldId="274"/>
            <ac:graphicFrameMk id="6" creationId="{135F648B-8ED6-1EDD-BCEC-B15DE9315669}"/>
          </ac:graphicFrameMkLst>
        </pc:graphicFrameChg>
        <pc:picChg chg="add del mod">
          <ac:chgData name="Barovier, Linda (BHDDH - Contractor)" userId="e22684f8-6f26-4c52-9c96-0d82da01dc31" providerId="ADAL" clId="{37B9C6D8-765F-4C70-B92D-D130BF34B230}" dt="2024-11-13T20:14:00.123" v="4278"/>
          <ac:picMkLst>
            <pc:docMk/>
            <pc:sldMk cId="2102556074" sldId="274"/>
            <ac:picMk id="8" creationId="{32571A8D-0813-3E0B-9DCC-5D33AE75D912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2102556074" sldId="274"/>
            <ac:picMk id="8" creationId="{A1CDF557-D3B1-3FC6-C663-D93B8CEE77E0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15:52.707" v="4127"/>
          <ac:picMkLst>
            <pc:docMk/>
            <pc:sldMk cId="2102556074" sldId="274"/>
            <ac:picMk id="9" creationId="{C50E8C65-9B57-F6CB-0B7B-56E0E7F1E4EA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14:55.093" v="4280"/>
          <ac:picMkLst>
            <pc:docMk/>
            <pc:sldMk cId="2102556074" sldId="274"/>
            <ac:picMk id="13" creationId="{E5E45F34-3D24-A9B8-9E6F-994958677B95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2102556074" sldId="274"/>
            <ac:picMk id="14" creationId="{8F8F8DD8-A537-2400-D8E6-233E78D02F43}"/>
          </ac:picMkLst>
        </pc:picChg>
        <pc:picChg chg="add mod">
          <ac:chgData name="Barovier, Linda (BHDDH - Contractor)" userId="e22684f8-6f26-4c52-9c96-0d82da01dc31" providerId="ADAL" clId="{37B9C6D8-765F-4C70-B92D-D130BF34B230}" dt="2024-11-13T20:15:41.735" v="4281"/>
          <ac:picMkLst>
            <pc:docMk/>
            <pc:sldMk cId="2102556074" sldId="274"/>
            <ac:picMk id="18" creationId="{44F4197D-26AB-7591-4189-68D82A34E67B}"/>
          </ac:picMkLst>
        </pc:picChg>
      </pc:sldChg>
      <pc:sldChg chg="addSp delSp modSp mod ord modTransition modAnim">
        <pc:chgData name="Barovier, Linda (BHDDH - Contractor)" userId="e22684f8-6f26-4c52-9c96-0d82da01dc31" providerId="ADAL" clId="{37B9C6D8-765F-4C70-B92D-D130BF34B230}" dt="2024-11-13T20:17:07.252" v="4284"/>
        <pc:sldMkLst>
          <pc:docMk/>
          <pc:sldMk cId="704154046" sldId="275"/>
        </pc:sldMkLst>
        <pc:spChg chg="add del mod">
          <ac:chgData name="Barovier, Linda (BHDDH - Contractor)" userId="e22684f8-6f26-4c52-9c96-0d82da01dc31" providerId="ADAL" clId="{37B9C6D8-765F-4C70-B92D-D130BF34B230}" dt="2024-11-12T17:30:17.487" v="2245" actId="21"/>
          <ac:spMkLst>
            <pc:docMk/>
            <pc:sldMk cId="704154046" sldId="275"/>
            <ac:spMk id="3" creationId="{FA3109B2-F27A-D9DC-C762-6B5F325DD7E4}"/>
          </ac:spMkLst>
        </pc:spChg>
        <pc:spChg chg="mod">
          <ac:chgData name="Barovier, Linda (BHDDH - Contractor)" userId="e22684f8-6f26-4c52-9c96-0d82da01dc31" providerId="ADAL" clId="{37B9C6D8-765F-4C70-B92D-D130BF34B230}" dt="2024-11-13T13:48:41.317" v="4092" actId="6549"/>
          <ac:spMkLst>
            <pc:docMk/>
            <pc:sldMk cId="704154046" sldId="275"/>
            <ac:spMk id="17" creationId="{7C1DCA94-DF60-3060-D684-3E8BEA575242}"/>
          </ac:spMkLst>
        </pc:spChg>
        <pc:spChg chg="mod">
          <ac:chgData name="Barovier, Linda (BHDDH - Contractor)" userId="e22684f8-6f26-4c52-9c96-0d82da01dc31" providerId="ADAL" clId="{37B9C6D8-765F-4C70-B92D-D130BF34B230}" dt="2024-11-12T17:32:45.411" v="2297" actId="14100"/>
          <ac:spMkLst>
            <pc:docMk/>
            <pc:sldMk cId="704154046" sldId="275"/>
            <ac:spMk id="18" creationId="{624C4985-D4C2-3EB5-05B6-5F521366F4AF}"/>
          </ac:spMkLst>
        </pc:spChg>
        <pc:spChg chg="del">
          <ac:chgData name="Barovier, Linda (BHDDH - Contractor)" userId="e22684f8-6f26-4c52-9c96-0d82da01dc31" providerId="ADAL" clId="{37B9C6D8-765F-4C70-B92D-D130BF34B230}" dt="2024-11-12T17:30:09.329" v="2243" actId="21"/>
          <ac:spMkLst>
            <pc:docMk/>
            <pc:sldMk cId="704154046" sldId="275"/>
            <ac:spMk id="23" creationId="{2AC2C190-7C91-BF5C-173F-0033C98A1D34}"/>
          </ac:spMkLst>
        </pc:spChg>
        <pc:graphicFrameChg chg="del modGraphic">
          <ac:chgData name="Barovier, Linda (BHDDH - Contractor)" userId="e22684f8-6f26-4c52-9c96-0d82da01dc31" providerId="ADAL" clId="{37B9C6D8-765F-4C70-B92D-D130BF34B230}" dt="2024-11-12T17:30:14.179" v="2244" actId="21"/>
          <ac:graphicFrameMkLst>
            <pc:docMk/>
            <pc:sldMk cId="704154046" sldId="275"/>
            <ac:graphicFrameMk id="9" creationId="{275A7B5E-27A8-54EA-7965-0B8953BFEC04}"/>
          </ac:graphicFrameMkLst>
        </pc:graphicFrameChg>
        <pc:graphicFrameChg chg="mod modGraphic">
          <ac:chgData name="Barovier, Linda (BHDDH - Contractor)" userId="e22684f8-6f26-4c52-9c96-0d82da01dc31" providerId="ADAL" clId="{37B9C6D8-765F-4C70-B92D-D130BF34B230}" dt="2024-11-12T17:38:17.819" v="2517" actId="20577"/>
          <ac:graphicFrameMkLst>
            <pc:docMk/>
            <pc:sldMk cId="704154046" sldId="275"/>
            <ac:graphicFrameMk id="21" creationId="{31C5AD29-82CF-A44F-CE8B-2172C273688A}"/>
          </ac:graphicFrameMkLst>
        </pc:graphicFrameChg>
        <pc:picChg chg="add del mod">
          <ac:chgData name="Barovier, Linda (BHDDH - Contractor)" userId="e22684f8-6f26-4c52-9c96-0d82da01dc31" providerId="ADAL" clId="{37B9C6D8-765F-4C70-B92D-D130BF34B230}" dt="2024-11-13T20:16:27.636" v="4283"/>
          <ac:picMkLst>
            <pc:docMk/>
            <pc:sldMk cId="704154046" sldId="275"/>
            <ac:picMk id="4" creationId="{0A1A0FB2-EFB9-DD5A-7175-9C6621246B1C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704154046" sldId="275"/>
            <ac:picMk id="4" creationId="{7C130BD8-EF05-240F-16A7-46F9245251A9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17:27.323" v="4130"/>
          <ac:picMkLst>
            <pc:docMk/>
            <pc:sldMk cId="704154046" sldId="275"/>
            <ac:picMk id="6" creationId="{65BA0718-A30B-B8D7-9592-D41DC4D09C7D}"/>
          </ac:picMkLst>
        </pc:picChg>
        <pc:picChg chg="add mod">
          <ac:chgData name="Barovier, Linda (BHDDH - Contractor)" userId="e22684f8-6f26-4c52-9c96-0d82da01dc31" providerId="ADAL" clId="{37B9C6D8-765F-4C70-B92D-D130BF34B230}" dt="2024-11-13T20:17:07.252" v="4284"/>
          <ac:picMkLst>
            <pc:docMk/>
            <pc:sldMk cId="704154046" sldId="275"/>
            <ac:picMk id="10" creationId="{3B3DA51B-BD46-1175-9D79-AF62495B6559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704154046" sldId="275"/>
            <ac:picMk id="11" creationId="{67869074-32D7-D2B0-2E95-16954E5FCA0D}"/>
          </ac:picMkLst>
        </pc:picChg>
      </pc:sldChg>
      <pc:sldChg chg="addSp delSp modSp mod ord modTransition modClrScheme modAnim chgLayout">
        <pc:chgData name="Barovier, Linda (BHDDH - Contractor)" userId="e22684f8-6f26-4c52-9c96-0d82da01dc31" providerId="ADAL" clId="{37B9C6D8-765F-4C70-B92D-D130BF34B230}" dt="2024-11-13T20:19:27.044" v="4288"/>
        <pc:sldMkLst>
          <pc:docMk/>
          <pc:sldMk cId="2393327284" sldId="276"/>
        </pc:sldMkLst>
        <pc:spChg chg="add del mod ord">
          <ac:chgData name="Barovier, Linda (BHDDH - Contractor)" userId="e22684f8-6f26-4c52-9c96-0d82da01dc31" providerId="ADAL" clId="{37B9C6D8-765F-4C70-B92D-D130BF34B230}" dt="2024-11-12T17:03:38.232" v="1786" actId="700"/>
          <ac:spMkLst>
            <pc:docMk/>
            <pc:sldMk cId="2393327284" sldId="276"/>
            <ac:spMk id="3" creationId="{CB6F5C81-2704-01A7-CFBC-56DCC5C496AF}"/>
          </ac:spMkLst>
        </pc:spChg>
        <pc:spChg chg="add del mod ord">
          <ac:chgData name="Barovier, Linda (BHDDH - Contractor)" userId="e22684f8-6f26-4c52-9c96-0d82da01dc31" providerId="ADAL" clId="{37B9C6D8-765F-4C70-B92D-D130BF34B230}" dt="2024-11-12T17:04:27.840" v="1787" actId="700"/>
          <ac:spMkLst>
            <pc:docMk/>
            <pc:sldMk cId="2393327284" sldId="276"/>
            <ac:spMk id="4" creationId="{FD149FC9-5E14-2301-783B-EFFC10BF9E26}"/>
          </ac:spMkLst>
        </pc:spChg>
        <pc:spChg chg="mod ord">
          <ac:chgData name="Barovier, Linda (BHDDH - Contractor)" userId="e22684f8-6f26-4c52-9c96-0d82da01dc31" providerId="ADAL" clId="{37B9C6D8-765F-4C70-B92D-D130BF34B230}" dt="2024-11-12T17:04:27.840" v="1787" actId="700"/>
          <ac:spMkLst>
            <pc:docMk/>
            <pc:sldMk cId="2393327284" sldId="276"/>
            <ac:spMk id="5" creationId="{A820E821-6D1A-D2DF-7A14-19E87387B08D}"/>
          </ac:spMkLst>
        </pc:spChg>
        <pc:spChg chg="add del mod ord">
          <ac:chgData name="Barovier, Linda (BHDDH - Contractor)" userId="e22684f8-6f26-4c52-9c96-0d82da01dc31" providerId="ADAL" clId="{37B9C6D8-765F-4C70-B92D-D130BF34B230}" dt="2024-11-12T17:04:33.412" v="1788" actId="3680"/>
          <ac:spMkLst>
            <pc:docMk/>
            <pc:sldMk cId="2393327284" sldId="276"/>
            <ac:spMk id="8" creationId="{7A084821-4A0A-DD59-188F-12E9C444F2F6}"/>
          </ac:spMkLst>
        </pc:spChg>
        <pc:spChg chg="add del mod">
          <ac:chgData name="Barovier, Linda (BHDDH - Contractor)" userId="e22684f8-6f26-4c52-9c96-0d82da01dc31" providerId="ADAL" clId="{37B9C6D8-765F-4C70-B92D-D130BF34B230}" dt="2024-11-12T17:05:00.730" v="1792" actId="21"/>
          <ac:spMkLst>
            <pc:docMk/>
            <pc:sldMk cId="2393327284" sldId="276"/>
            <ac:spMk id="12" creationId="{3A3BF48B-3452-DFAC-0472-C9A66D14902E}"/>
          </ac:spMkLst>
        </pc:spChg>
        <pc:spChg chg="mod ord">
          <ac:chgData name="Barovier, Linda (BHDDH - Contractor)" userId="e22684f8-6f26-4c52-9c96-0d82da01dc31" providerId="ADAL" clId="{37B9C6D8-765F-4C70-B92D-D130BF34B230}" dt="2024-11-12T17:04:27.840" v="1787" actId="700"/>
          <ac:spMkLst>
            <pc:docMk/>
            <pc:sldMk cId="2393327284" sldId="276"/>
            <ac:spMk id="17" creationId="{7C1DCA94-DF60-3060-D684-3E8BEA575242}"/>
          </ac:spMkLst>
        </pc:spChg>
        <pc:spChg chg="mod ord">
          <ac:chgData name="Barovier, Linda (BHDDH - Contractor)" userId="e22684f8-6f26-4c52-9c96-0d82da01dc31" providerId="ADAL" clId="{37B9C6D8-765F-4C70-B92D-D130BF34B230}" dt="2024-11-12T17:31:55.235" v="2289" actId="6549"/>
          <ac:spMkLst>
            <pc:docMk/>
            <pc:sldMk cId="2393327284" sldId="276"/>
            <ac:spMk id="18" creationId="{624C4985-D4C2-3EB5-05B6-5F521366F4AF}"/>
          </ac:spMkLst>
        </pc:spChg>
        <pc:spChg chg="del mod">
          <ac:chgData name="Barovier, Linda (BHDDH - Contractor)" userId="e22684f8-6f26-4c52-9c96-0d82da01dc31" providerId="ADAL" clId="{37B9C6D8-765F-4C70-B92D-D130BF34B230}" dt="2024-11-12T17:03:19.042" v="1784" actId="21"/>
          <ac:spMkLst>
            <pc:docMk/>
            <pc:sldMk cId="2393327284" sldId="276"/>
            <ac:spMk id="23" creationId="{2AC2C190-7C91-BF5C-173F-0033C98A1D34}"/>
          </ac:spMkLst>
        </pc:spChg>
        <pc:graphicFrameChg chg="del">
          <ac:chgData name="Barovier, Linda (BHDDH - Contractor)" userId="e22684f8-6f26-4c52-9c96-0d82da01dc31" providerId="ADAL" clId="{37B9C6D8-765F-4C70-B92D-D130BF34B230}" dt="2024-11-12T17:03:21.967" v="1785" actId="21"/>
          <ac:graphicFrameMkLst>
            <pc:docMk/>
            <pc:sldMk cId="2393327284" sldId="276"/>
            <ac:graphicFrameMk id="9" creationId="{275A7B5E-27A8-54EA-7965-0B8953BFEC04}"/>
          </ac:graphicFrameMkLst>
        </pc:graphicFrameChg>
        <pc:graphicFrameChg chg="add del mod ord modGraphic">
          <ac:chgData name="Barovier, Linda (BHDDH - Contractor)" userId="e22684f8-6f26-4c52-9c96-0d82da01dc31" providerId="ADAL" clId="{37B9C6D8-765F-4C70-B92D-D130BF34B230}" dt="2024-11-12T17:04:37.249" v="1789" actId="21"/>
          <ac:graphicFrameMkLst>
            <pc:docMk/>
            <pc:sldMk cId="2393327284" sldId="276"/>
            <ac:graphicFrameMk id="10" creationId="{3FE0D74D-9909-27A4-A7BD-4D6C2F07FCA6}"/>
          </ac:graphicFrameMkLst>
        </pc:graphicFrameChg>
        <pc:graphicFrameChg chg="mod modGraphic">
          <ac:chgData name="Barovier, Linda (BHDDH - Contractor)" userId="e22684f8-6f26-4c52-9c96-0d82da01dc31" providerId="ADAL" clId="{37B9C6D8-765F-4C70-B92D-D130BF34B230}" dt="2024-11-12T17:33:14.026" v="2300" actId="20577"/>
          <ac:graphicFrameMkLst>
            <pc:docMk/>
            <pc:sldMk cId="2393327284" sldId="276"/>
            <ac:graphicFrameMk id="21" creationId="{31C5AD29-82CF-A44F-CE8B-2172C273688A}"/>
          </ac:graphicFrameMkLst>
        </pc:graphicFrame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2393327284" sldId="276"/>
            <ac:picMk id="4" creationId="{9897ADD1-71D4-3BCE-89FE-38E817DCDECA}"/>
          </ac:picMkLst>
        </pc:picChg>
        <pc:picChg chg="add mod">
          <ac:chgData name="Barovier, Linda (BHDDH - Contractor)" userId="e22684f8-6f26-4c52-9c96-0d82da01dc31" providerId="ADAL" clId="{37B9C6D8-765F-4C70-B92D-D130BF34B230}" dt="2024-11-13T20:19:27.044" v="4288"/>
          <ac:picMkLst>
            <pc:docMk/>
            <pc:sldMk cId="2393327284" sldId="276"/>
            <ac:picMk id="4" creationId="{9BB39656-24DA-F68E-22E6-029E91F5CF00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2393327284" sldId="276"/>
            <ac:picMk id="7" creationId="{2EE9DFD2-354B-803A-682D-3FFDC71BA784}"/>
          </ac:picMkLst>
        </pc:picChg>
      </pc:sldChg>
      <pc:sldChg chg="addSp delSp modSp del mod">
        <pc:chgData name="Barovier, Linda (BHDDH - Contractor)" userId="e22684f8-6f26-4c52-9c96-0d82da01dc31" providerId="ADAL" clId="{37B9C6D8-765F-4C70-B92D-D130BF34B230}" dt="2024-11-12T13:58:05.933" v="786" actId="2696"/>
        <pc:sldMkLst>
          <pc:docMk/>
          <pc:sldMk cId="4074855440" sldId="277"/>
        </pc:sldMkLst>
        <pc:spChg chg="del mod">
          <ac:chgData name="Barovier, Linda (BHDDH - Contractor)" userId="e22684f8-6f26-4c52-9c96-0d82da01dc31" providerId="ADAL" clId="{37B9C6D8-765F-4C70-B92D-D130BF34B230}" dt="2024-11-12T13:57:58.791" v="785" actId="478"/>
          <ac:spMkLst>
            <pc:docMk/>
            <pc:sldMk cId="4074855440" sldId="277"/>
            <ac:spMk id="2" creationId="{3FEC97BB-9075-5302-7BE9-50E4115031F3}"/>
          </ac:spMkLst>
        </pc:spChg>
        <pc:spChg chg="add mod">
          <ac:chgData name="Barovier, Linda (BHDDH - Contractor)" userId="e22684f8-6f26-4c52-9c96-0d82da01dc31" providerId="ADAL" clId="{37B9C6D8-765F-4C70-B92D-D130BF34B230}" dt="2024-11-12T13:57:58.791" v="785" actId="478"/>
          <ac:spMkLst>
            <pc:docMk/>
            <pc:sldMk cId="4074855440" sldId="277"/>
            <ac:spMk id="8" creationId="{634129B8-E0DA-3E48-4686-58725BA3B52D}"/>
          </ac:spMkLst>
        </pc:spChg>
      </pc:sldChg>
      <pc:sldChg chg="del modTransition">
        <pc:chgData name="Barovier, Linda (BHDDH - Contractor)" userId="e22684f8-6f26-4c52-9c96-0d82da01dc31" providerId="ADAL" clId="{37B9C6D8-765F-4C70-B92D-D130BF34B230}" dt="2024-11-13T13:35:46.894" v="4039" actId="47"/>
        <pc:sldMkLst>
          <pc:docMk/>
          <pc:sldMk cId="764236244" sldId="278"/>
        </pc:sldMkLst>
      </pc:sldChg>
      <pc:sldChg chg="del">
        <pc:chgData name="Barovier, Linda (BHDDH - Contractor)" userId="e22684f8-6f26-4c52-9c96-0d82da01dc31" providerId="ADAL" clId="{37B9C6D8-765F-4C70-B92D-D130BF34B230}" dt="2024-11-12T17:46:28.451" v="2733" actId="47"/>
        <pc:sldMkLst>
          <pc:docMk/>
          <pc:sldMk cId="266556123" sldId="279"/>
        </pc:sldMkLst>
      </pc:sldChg>
      <pc:sldChg chg="addSp delSp modSp mod modTransition modAnim">
        <pc:chgData name="Barovier, Linda (BHDDH - Contractor)" userId="e22684f8-6f26-4c52-9c96-0d82da01dc31" providerId="ADAL" clId="{37B9C6D8-765F-4C70-B92D-D130BF34B230}" dt="2024-11-13T20:21:03.016" v="4293"/>
        <pc:sldMkLst>
          <pc:docMk/>
          <pc:sldMk cId="2555145519" sldId="280"/>
        </pc:sldMkLst>
        <pc:spChg chg="mod">
          <ac:chgData name="Barovier, Linda (BHDDH - Contractor)" userId="e22684f8-6f26-4c52-9c96-0d82da01dc31" providerId="ADAL" clId="{37B9C6D8-765F-4C70-B92D-D130BF34B230}" dt="2024-11-13T19:15:55.491" v="4221" actId="6549"/>
          <ac:spMkLst>
            <pc:docMk/>
            <pc:sldMk cId="2555145519" sldId="280"/>
            <ac:spMk id="2" creationId="{E6E77CD2-2239-B301-9E16-65A4308E34C7}"/>
          </ac:spMkLst>
        </pc:spChg>
        <pc:spChg chg="mod">
          <ac:chgData name="Barovier, Linda (BHDDH - Contractor)" userId="e22684f8-6f26-4c52-9c96-0d82da01dc31" providerId="ADAL" clId="{37B9C6D8-765F-4C70-B92D-D130BF34B230}" dt="2024-11-12T17:45:49.100" v="2729" actId="6549"/>
          <ac:spMkLst>
            <pc:docMk/>
            <pc:sldMk cId="2555145519" sldId="280"/>
            <ac:spMk id="5" creationId="{B2C854AA-E649-FD67-BC6C-B6B877D9C8BF}"/>
          </ac:spMkLst>
        </pc:spChg>
        <pc:graphicFrameChg chg="mod">
          <ac:chgData name="Barovier, Linda (BHDDH - Contractor)" userId="e22684f8-6f26-4c52-9c96-0d82da01dc31" providerId="ADAL" clId="{37B9C6D8-765F-4C70-B92D-D130BF34B230}" dt="2024-11-12T17:46:50.461" v="2734" actId="20577"/>
          <ac:graphicFrameMkLst>
            <pc:docMk/>
            <pc:sldMk cId="2555145519" sldId="280"/>
            <ac:graphicFrameMk id="6" creationId="{4673A784-A951-45B3-8022-BF029655A73F}"/>
          </ac:graphicFrameMkLst>
        </pc:graphicFrameChg>
        <pc:picChg chg="add del mod">
          <ac:chgData name="Barovier, Linda (BHDDH - Contractor)" userId="e22684f8-6f26-4c52-9c96-0d82da01dc31" providerId="ADAL" clId="{37B9C6D8-765F-4C70-B92D-D130BF34B230}" dt="2024-11-13T20:20:05.504" v="4290"/>
          <ac:picMkLst>
            <pc:docMk/>
            <pc:sldMk cId="2555145519" sldId="280"/>
            <ac:picMk id="8" creationId="{8EC58C0D-746F-F1BE-11B2-BF1BE056E6CE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2555145519" sldId="280"/>
            <ac:picMk id="8" creationId="{AE864999-D46D-A109-6CAA-673E2288B46A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22:39.284" v="4143"/>
          <ac:picMkLst>
            <pc:docMk/>
            <pc:sldMk cId="2555145519" sldId="280"/>
            <ac:picMk id="9" creationId="{95D1A222-F84C-CA78-CEF0-2C5D88B32464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20:24.105" v="4292"/>
          <ac:picMkLst>
            <pc:docMk/>
            <pc:sldMk cId="2555145519" sldId="280"/>
            <ac:picMk id="13" creationId="{3562B290-36EC-0BC0-AACC-E1403CC798C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2555145519" sldId="280"/>
            <ac:picMk id="14" creationId="{BDBCBC40-CCAD-F4E3-F204-232E4DAD1340}"/>
          </ac:picMkLst>
        </pc:picChg>
        <pc:picChg chg="add mod">
          <ac:chgData name="Barovier, Linda (BHDDH - Contractor)" userId="e22684f8-6f26-4c52-9c96-0d82da01dc31" providerId="ADAL" clId="{37B9C6D8-765F-4C70-B92D-D130BF34B230}" dt="2024-11-13T20:21:03.016" v="4293"/>
          <ac:picMkLst>
            <pc:docMk/>
            <pc:sldMk cId="2555145519" sldId="280"/>
            <ac:picMk id="18" creationId="{363C8860-A185-0BB6-4ED0-5903FFCB3FFF}"/>
          </ac:picMkLst>
        </pc:picChg>
      </pc:sldChg>
      <pc:sldChg chg="addSp delSp modSp add mod ord modTransition modAnim">
        <pc:chgData name="Barovier, Linda (BHDDH - Contractor)" userId="e22684f8-6f26-4c52-9c96-0d82da01dc31" providerId="ADAL" clId="{37B9C6D8-765F-4C70-B92D-D130BF34B230}" dt="2024-11-13T20:03:44.876" v="4245"/>
        <pc:sldMkLst>
          <pc:docMk/>
          <pc:sldMk cId="1981722331" sldId="281"/>
        </pc:sldMkLst>
        <pc:spChg chg="mod">
          <ac:chgData name="Barovier, Linda (BHDDH - Contractor)" userId="e22684f8-6f26-4c52-9c96-0d82da01dc31" providerId="ADAL" clId="{37B9C6D8-765F-4C70-B92D-D130BF34B230}" dt="2024-11-13T13:45:39.262" v="4055" actId="20577"/>
          <ac:spMkLst>
            <pc:docMk/>
            <pc:sldMk cId="1981722331" sldId="281"/>
            <ac:spMk id="2" creationId="{1A3227E2-EF9B-C191-8B51-73B834D82F84}"/>
          </ac:spMkLst>
        </pc:spChg>
        <pc:spChg chg="mod">
          <ac:chgData name="Barovier, Linda (BHDDH - Contractor)" userId="e22684f8-6f26-4c52-9c96-0d82da01dc31" providerId="ADAL" clId="{37B9C6D8-765F-4C70-B92D-D130BF34B230}" dt="2024-11-12T13:42:42.138" v="373" actId="20577"/>
          <ac:spMkLst>
            <pc:docMk/>
            <pc:sldMk cId="1981722331" sldId="281"/>
            <ac:spMk id="4" creationId="{9B98F409-B5A2-F573-1656-97D2CA174932}"/>
          </ac:spMkLst>
        </pc:spChg>
        <pc:spChg chg="mod">
          <ac:chgData name="Barovier, Linda (BHDDH - Contractor)" userId="e22684f8-6f26-4c52-9c96-0d82da01dc31" providerId="ADAL" clId="{37B9C6D8-765F-4C70-B92D-D130BF34B230}" dt="2024-11-13T19:22:03.072" v="4237" actId="20577"/>
          <ac:spMkLst>
            <pc:docMk/>
            <pc:sldMk cId="1981722331" sldId="281"/>
            <ac:spMk id="5" creationId="{BC859DB0-F346-2935-90A9-2DDBC93CD77B}"/>
          </ac:spMkLst>
        </pc:sp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1981722331" sldId="281"/>
            <ac:picMk id="8" creationId="{7139123B-B90D-3B05-7BDE-3C6611389FF5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00:21.906" v="3076"/>
          <ac:picMkLst>
            <pc:docMk/>
            <pc:sldMk cId="1981722331" sldId="281"/>
            <ac:picMk id="9" creationId="{B0D7D965-1008-7B4D-679B-57A0923AB893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7:54.601" v="4103"/>
          <ac:picMkLst>
            <pc:docMk/>
            <pc:sldMk cId="1981722331" sldId="281"/>
            <ac:picMk id="9" creationId="{B3C98CF4-E275-CEA6-2FA8-D1BB3C25BAB3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0:44.191" v="4239"/>
          <ac:picMkLst>
            <pc:docMk/>
            <pc:sldMk cId="1981722331" sldId="281"/>
            <ac:picMk id="9" creationId="{E51B51C7-D224-B8AC-8CC2-244234BF81D3}"/>
          </ac:picMkLst>
        </pc:picChg>
        <pc:picChg chg="add mod">
          <ac:chgData name="Barovier, Linda (BHDDH - Contractor)" userId="e22684f8-6f26-4c52-9c96-0d82da01dc31" providerId="ADAL" clId="{37B9C6D8-765F-4C70-B92D-D130BF34B230}" dt="2024-11-13T20:03:44.876" v="4245"/>
          <ac:picMkLst>
            <pc:docMk/>
            <pc:sldMk cId="1981722331" sldId="281"/>
            <ac:picMk id="10" creationId="{6A7A79CD-729A-5047-5C88-575B72F2E550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8:30.081" v="4105"/>
          <ac:picMkLst>
            <pc:docMk/>
            <pc:sldMk cId="1981722331" sldId="281"/>
            <ac:picMk id="14" creationId="{03E94B4D-F3D2-B8BF-2560-B2841246378C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1981722331" sldId="281"/>
            <ac:picMk id="19" creationId="{59CADBDA-924E-9A4E-9731-EA4FF1075DF1}"/>
          </ac:picMkLst>
        </pc:picChg>
      </pc:sldChg>
      <pc:sldChg chg="addSp delSp modSp add mod ord modTransition modAnim">
        <pc:chgData name="Barovier, Linda (BHDDH - Contractor)" userId="e22684f8-6f26-4c52-9c96-0d82da01dc31" providerId="ADAL" clId="{37B9C6D8-765F-4C70-B92D-D130BF34B230}" dt="2024-11-13T20:48:04.648" v="4350" actId="2711"/>
        <pc:sldMkLst>
          <pc:docMk/>
          <pc:sldMk cId="1132670833" sldId="282"/>
        </pc:sldMkLst>
        <pc:spChg chg="mod">
          <ac:chgData name="Barovier, Linda (BHDDH - Contractor)" userId="e22684f8-6f26-4c52-9c96-0d82da01dc31" providerId="ADAL" clId="{37B9C6D8-765F-4C70-B92D-D130BF34B230}" dt="2024-11-13T19:15:32.202" v="4219" actId="20577"/>
          <ac:spMkLst>
            <pc:docMk/>
            <pc:sldMk cId="1132670833" sldId="282"/>
            <ac:spMk id="2" creationId="{3FEC97BB-9075-5302-7BE9-50E4115031F3}"/>
          </ac:spMkLst>
        </pc:spChg>
        <pc:spChg chg="mod">
          <ac:chgData name="Barovier, Linda (BHDDH - Contractor)" userId="e22684f8-6f26-4c52-9c96-0d82da01dc31" providerId="ADAL" clId="{37B9C6D8-765F-4C70-B92D-D130BF34B230}" dt="2024-11-13T20:48:04.648" v="4350" actId="2711"/>
          <ac:spMkLst>
            <pc:docMk/>
            <pc:sldMk cId="1132670833" sldId="282"/>
            <ac:spMk id="3" creationId="{411DF838-7065-174B-BEDE-7D45BC98B920}"/>
          </ac:spMkLst>
        </pc:spChg>
        <pc:graphicFrameChg chg="del modGraphic">
          <ac:chgData name="Barovier, Linda (BHDDH - Contractor)" userId="e22684f8-6f26-4c52-9c96-0d82da01dc31" providerId="ADAL" clId="{37B9C6D8-765F-4C70-B92D-D130BF34B230}" dt="2024-11-12T16:49:53.335" v="1566" actId="21"/>
          <ac:graphicFrameMkLst>
            <pc:docMk/>
            <pc:sldMk cId="1132670833" sldId="282"/>
            <ac:graphicFrameMk id="6" creationId="{135F648B-8ED6-1EDD-BCEC-B15DE9315669}"/>
          </ac:graphicFrameMkLst>
        </pc:graphicFrameChg>
        <pc:picChg chg="add del mod">
          <ac:chgData name="Barovier, Linda (BHDDH - Contractor)" userId="e22684f8-6f26-4c52-9c96-0d82da01dc31" providerId="ADAL" clId="{37B9C6D8-765F-4C70-B92D-D130BF34B230}" dt="2024-11-13T20:18:05.911" v="4286"/>
          <ac:picMkLst>
            <pc:docMk/>
            <pc:sldMk cId="1132670833" sldId="282"/>
            <ac:picMk id="8" creationId="{4640A6E7-B666-6C36-ADF6-036FDDAA96EB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18:50.569" v="4133"/>
          <ac:picMkLst>
            <pc:docMk/>
            <pc:sldMk cId="1132670833" sldId="282"/>
            <ac:picMk id="8" creationId="{86C89391-9F42-F787-15FB-D4A30EA455E1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27:19.385" v="4024"/>
          <ac:picMkLst>
            <pc:docMk/>
            <pc:sldMk cId="1132670833" sldId="282"/>
            <ac:picMk id="8" creationId="{937DC79F-CD74-B79C-C80F-8ADBC4345B77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27:40.680" v="4026"/>
          <ac:picMkLst>
            <pc:docMk/>
            <pc:sldMk cId="1132670833" sldId="282"/>
            <ac:picMk id="13" creationId="{4B997B3C-85A9-3106-122C-7A6F2C978284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19:12.761" v="4135"/>
          <ac:picMkLst>
            <pc:docMk/>
            <pc:sldMk cId="1132670833" sldId="282"/>
            <ac:picMk id="13" creationId="{61B79080-A64B-68C6-5AEF-09B92BF998EA}"/>
          </ac:picMkLst>
        </pc:picChg>
        <pc:picChg chg="add mod">
          <ac:chgData name="Barovier, Linda (BHDDH - Contractor)" userId="e22684f8-6f26-4c52-9c96-0d82da01dc31" providerId="ADAL" clId="{37B9C6D8-765F-4C70-B92D-D130BF34B230}" dt="2024-11-13T20:18:51.565" v="4287"/>
          <ac:picMkLst>
            <pc:docMk/>
            <pc:sldMk cId="1132670833" sldId="282"/>
            <ac:picMk id="13" creationId="{A9F921FA-342C-F4D5-4050-1683E3ACDECA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28:06.161" v="4028"/>
          <ac:picMkLst>
            <pc:docMk/>
            <pc:sldMk cId="1132670833" sldId="282"/>
            <ac:picMk id="18" creationId="{C00D4CE4-08FB-F065-F040-4BD6BB68353E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20:09.656" v="4137"/>
          <ac:picMkLst>
            <pc:docMk/>
            <pc:sldMk cId="1132670833" sldId="282"/>
            <ac:picMk id="18" creationId="{E1421EB8-01A4-D6F8-9E17-4444C0FB2C86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20:31.686" v="4139"/>
          <ac:picMkLst>
            <pc:docMk/>
            <pc:sldMk cId="1132670833" sldId="282"/>
            <ac:picMk id="23" creationId="{154638B6-6118-EF97-AD16-7D3D8DC96E9A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28:48.442" v="4030"/>
          <ac:picMkLst>
            <pc:docMk/>
            <pc:sldMk cId="1132670833" sldId="282"/>
            <ac:picMk id="23" creationId="{A779F71E-673C-5EE4-3AED-8C39F5BE1E93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1132670833" sldId="282"/>
            <ac:picMk id="28" creationId="{1F071610-64EC-6436-DCAE-2E0E29E6F98B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30:08.834" v="4032"/>
          <ac:picMkLst>
            <pc:docMk/>
            <pc:sldMk cId="1132670833" sldId="282"/>
            <ac:picMk id="28" creationId="{A3F02B30-13A6-3D27-9D2E-6BF36737F89A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1132670833" sldId="282"/>
            <ac:picMk id="33" creationId="{4546EEDB-7F69-804F-EC09-246629A0DC2D}"/>
          </ac:picMkLst>
        </pc:picChg>
      </pc:sldChg>
      <pc:sldChg chg="addSp delSp modSp add mod ord modTransition modAnim">
        <pc:chgData name="Barovier, Linda (BHDDH - Contractor)" userId="e22684f8-6f26-4c52-9c96-0d82da01dc31" providerId="ADAL" clId="{37B9C6D8-765F-4C70-B92D-D130BF34B230}" dt="2024-11-13T20:05:15.627" v="4248"/>
        <pc:sldMkLst>
          <pc:docMk/>
          <pc:sldMk cId="1392936215" sldId="283"/>
        </pc:sldMkLst>
        <pc:spChg chg="mod">
          <ac:chgData name="Barovier, Linda (BHDDH - Contractor)" userId="e22684f8-6f26-4c52-9c96-0d82da01dc31" providerId="ADAL" clId="{37B9C6D8-765F-4C70-B92D-D130BF34B230}" dt="2024-11-13T13:45:56.696" v="4070" actId="20577"/>
          <ac:spMkLst>
            <pc:docMk/>
            <pc:sldMk cId="1392936215" sldId="283"/>
            <ac:spMk id="2" creationId="{1A3227E2-EF9B-C191-8B51-73B834D82F84}"/>
          </ac:spMkLst>
        </pc:spChg>
        <pc:spChg chg="mod">
          <ac:chgData name="Barovier, Linda (BHDDH - Contractor)" userId="e22684f8-6f26-4c52-9c96-0d82da01dc31" providerId="ADAL" clId="{37B9C6D8-765F-4C70-B92D-D130BF34B230}" dt="2024-11-13T19:14:04.221" v="4209" actId="20577"/>
          <ac:spMkLst>
            <pc:docMk/>
            <pc:sldMk cId="1392936215" sldId="283"/>
            <ac:spMk id="5" creationId="{BC859DB0-F346-2935-90A9-2DDBC93CD77B}"/>
          </ac:spMkLst>
        </pc:spChg>
        <pc:picChg chg="add del mod">
          <ac:chgData name="Barovier, Linda (BHDDH - Contractor)" userId="e22684f8-6f26-4c52-9c96-0d82da01dc31" providerId="ADAL" clId="{37B9C6D8-765F-4C70-B92D-D130BF34B230}" dt="2024-11-13T13:00:21.906" v="3076"/>
          <ac:picMkLst>
            <pc:docMk/>
            <pc:sldMk cId="1392936215" sldId="283"/>
            <ac:picMk id="8" creationId="{C8F1CA30-E7AE-5C79-5361-2EC5B7E3A286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9:28.569" v="4108"/>
          <ac:picMkLst>
            <pc:docMk/>
            <pc:sldMk cId="1392936215" sldId="283"/>
            <ac:picMk id="8" creationId="{F8F5BB62-6FF4-2965-7E3D-311F6AF4CBE2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16:38.658" v="3977"/>
          <ac:picMkLst>
            <pc:docMk/>
            <pc:sldMk cId="1392936215" sldId="283"/>
            <ac:picMk id="9" creationId="{86A37A71-3A47-2C8A-9882-9A24D6BBEA45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20:04:34.844" v="4247"/>
          <ac:picMkLst>
            <pc:docMk/>
            <pc:sldMk cId="1392936215" sldId="283"/>
            <ac:picMk id="9" creationId="{8ED75CB7-2987-8A0C-0653-B5C3A6277937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1392936215" sldId="283"/>
            <ac:picMk id="13" creationId="{6D7FC059-E326-F924-8E96-5FFCDD9134B8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17:16.309" v="3979"/>
          <ac:picMkLst>
            <pc:docMk/>
            <pc:sldMk cId="1392936215" sldId="283"/>
            <ac:picMk id="14" creationId="{3125CB49-173E-DDA4-98C5-0AE88DE76154}"/>
          </ac:picMkLst>
        </pc:picChg>
        <pc:picChg chg="add mod">
          <ac:chgData name="Barovier, Linda (BHDDH - Contractor)" userId="e22684f8-6f26-4c52-9c96-0d82da01dc31" providerId="ADAL" clId="{37B9C6D8-765F-4C70-B92D-D130BF34B230}" dt="2024-11-13T20:05:15.627" v="4248"/>
          <ac:picMkLst>
            <pc:docMk/>
            <pc:sldMk cId="1392936215" sldId="283"/>
            <ac:picMk id="14" creationId="{DBEE46C6-AF5B-F098-767B-4E2B50510058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3:17:33.355" v="3981"/>
          <ac:picMkLst>
            <pc:docMk/>
            <pc:sldMk cId="1392936215" sldId="283"/>
            <ac:picMk id="19" creationId="{3D322C56-D213-400C-E883-9FF92AAD15A7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1392936215" sldId="283"/>
            <ac:picMk id="24" creationId="{50774A7B-8720-7F53-D6E9-847EC93E7CD9}"/>
          </ac:picMkLst>
        </pc:picChg>
      </pc:sldChg>
      <pc:sldChg chg="addSp delSp modSp new del mod ord modTransition modAnim">
        <pc:chgData name="Barovier, Linda (BHDDH - Contractor)" userId="e22684f8-6f26-4c52-9c96-0d82da01dc31" providerId="ADAL" clId="{37B9C6D8-765F-4C70-B92D-D130BF34B230}" dt="2024-11-13T19:18:15.523" v="4228" actId="47"/>
        <pc:sldMkLst>
          <pc:docMk/>
          <pc:sldMk cId="2251818704" sldId="284"/>
        </pc:sldMkLst>
        <pc:spChg chg="mod">
          <ac:chgData name="Barovier, Linda (BHDDH - Contractor)" userId="e22684f8-6f26-4c52-9c96-0d82da01dc31" providerId="ADAL" clId="{37B9C6D8-765F-4C70-B92D-D130BF34B230}" dt="2024-11-13T13:03:50.298" v="3158" actId="20577"/>
          <ac:spMkLst>
            <pc:docMk/>
            <pc:sldMk cId="2251818704" sldId="284"/>
            <ac:spMk id="2" creationId="{6186A4F0-4B54-629F-20DA-D5F62407A2CE}"/>
          </ac:spMkLst>
        </pc:spChg>
        <pc:spChg chg="mod">
          <ac:chgData name="Barovier, Linda (BHDDH - Contractor)" userId="e22684f8-6f26-4c52-9c96-0d82da01dc31" providerId="ADAL" clId="{37B9C6D8-765F-4C70-B92D-D130BF34B230}" dt="2024-11-13T13:12:10.777" v="3971" actId="255"/>
          <ac:spMkLst>
            <pc:docMk/>
            <pc:sldMk cId="2251818704" sldId="284"/>
            <ac:spMk id="3" creationId="{9EA250AE-4CDA-B4C4-33A4-C33A07B14376}"/>
          </ac:spMkLst>
        </pc:spChg>
        <pc:spChg chg="mod">
          <ac:chgData name="Barovier, Linda (BHDDH - Contractor)" userId="e22684f8-6f26-4c52-9c96-0d82da01dc31" providerId="ADAL" clId="{37B9C6D8-765F-4C70-B92D-D130BF34B230}" dt="2024-11-13T13:04:28.606" v="3307" actId="20577"/>
          <ac:spMkLst>
            <pc:docMk/>
            <pc:sldMk cId="2251818704" sldId="284"/>
            <ac:spMk id="5" creationId="{E2603502-0006-BE62-579B-B8DFDC686FB3}"/>
          </ac:spMkLst>
        </pc:spChg>
        <pc:picChg chg="add del mod">
          <ac:chgData name="Barovier, Linda (BHDDH - Contractor)" userId="e22684f8-6f26-4c52-9c96-0d82da01dc31" providerId="ADAL" clId="{37B9C6D8-765F-4C70-B92D-D130BF34B230}" dt="2024-11-13T16:05:34.698" v="4098"/>
          <ac:picMkLst>
            <pc:docMk/>
            <pc:sldMk cId="2251818704" sldId="284"/>
            <ac:picMk id="8" creationId="{C45B55C7-F603-B146-B6A7-7777B46070F8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7:35.677" v="4225"/>
          <ac:picMkLst>
            <pc:docMk/>
            <pc:sldMk cId="2251818704" sldId="284"/>
            <ac:picMk id="9" creationId="{141E77E2-866B-A566-D98B-EDDDD60FC5AC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6:03:56.857" v="4093"/>
          <ac:picMkLst>
            <pc:docMk/>
            <pc:sldMk cId="2251818704" sldId="284"/>
            <ac:picMk id="10" creationId="{7B34C095-DE71-6803-1C84-40D08BEA9A1F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6:22.191" v="4222"/>
          <ac:picMkLst>
            <pc:docMk/>
            <pc:sldMk cId="2251818704" sldId="284"/>
            <ac:picMk id="14" creationId="{EF75091F-D35C-119F-104E-130F6B83C42A}"/>
          </ac:picMkLst>
        </pc:picChg>
        <pc:picChg chg="add del mod">
          <ac:chgData name="Barovier, Linda (BHDDH - Contractor)" userId="e22684f8-6f26-4c52-9c96-0d82da01dc31" providerId="ADAL" clId="{37B9C6D8-765F-4C70-B92D-D130BF34B230}" dt="2024-11-13T19:17:49.854" v="4227"/>
          <ac:picMkLst>
            <pc:docMk/>
            <pc:sldMk cId="2251818704" sldId="284"/>
            <ac:picMk id="15" creationId="{08D1070F-3E7B-2236-825A-B2896CF35416}"/>
          </ac:picMkLst>
        </pc:picChg>
      </pc:sldChg>
      <pc:sldChg chg="modSp new del mod">
        <pc:chgData name="Barovier, Linda (BHDDH - Contractor)" userId="e22684f8-6f26-4c52-9c96-0d82da01dc31" providerId="ADAL" clId="{37B9C6D8-765F-4C70-B92D-D130BF34B230}" dt="2024-11-13T13:11:52.614" v="3970" actId="47"/>
        <pc:sldMkLst>
          <pc:docMk/>
          <pc:sldMk cId="1642879371" sldId="285"/>
        </pc:sldMkLst>
        <pc:spChg chg="mod">
          <ac:chgData name="Barovier, Linda (BHDDH - Contractor)" userId="e22684f8-6f26-4c52-9c96-0d82da01dc31" providerId="ADAL" clId="{37B9C6D8-765F-4C70-B92D-D130BF34B230}" dt="2024-11-13T13:11:40.036" v="3967" actId="21"/>
          <ac:spMkLst>
            <pc:docMk/>
            <pc:sldMk cId="1642879371" sldId="285"/>
            <ac:spMk id="3" creationId="{AF78A63F-133D-E513-7AFF-53F3ED3C9561}"/>
          </ac:spMkLst>
        </pc:spChg>
      </pc:sldChg>
      <pc:sldMasterChg chg="delSldLayout">
        <pc:chgData name="Barovier, Linda (BHDDH - Contractor)" userId="e22684f8-6f26-4c52-9c96-0d82da01dc31" providerId="ADAL" clId="{37B9C6D8-765F-4C70-B92D-D130BF34B230}" dt="2024-11-12T13:39:42.948" v="122" actId="47"/>
        <pc:sldMasterMkLst>
          <pc:docMk/>
          <pc:sldMasterMk cId="1544210404" sldId="2147483660"/>
        </pc:sldMasterMkLst>
        <pc:sldLayoutChg chg="del">
          <pc:chgData name="Barovier, Linda (BHDDH - Contractor)" userId="e22684f8-6f26-4c52-9c96-0d82da01dc31" providerId="ADAL" clId="{37B9C6D8-765F-4C70-B92D-D130BF34B230}" dt="2024-11-12T13:39:42.948" v="122" actId="47"/>
          <pc:sldLayoutMkLst>
            <pc:docMk/>
            <pc:sldMasterMk cId="1544210404" sldId="2147483660"/>
            <pc:sldLayoutMk cId="3406206228" sldId="214748371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30A022-5FA8-48E0-8296-6DFB8AA21DA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D2EDE7-4141-48BA-8B19-ED1632F02DF7}">
      <dgm:prSet phldrT="[Text]" custT="1"/>
      <dgm:spPr/>
      <dgm:t>
        <a:bodyPr/>
        <a:lstStyle/>
        <a:p>
          <a:r>
            <a:rPr lang="en-US" sz="3200" dirty="0"/>
            <a:t>Goal</a:t>
          </a:r>
        </a:p>
      </dgm:t>
    </dgm:pt>
    <dgm:pt modelId="{723D0633-25DE-4993-9CFD-B21AC68FBBC2}" type="parTrans" cxnId="{A3F2D226-A569-4001-8BC5-B807C925C077}">
      <dgm:prSet/>
      <dgm:spPr/>
      <dgm:t>
        <a:bodyPr/>
        <a:lstStyle/>
        <a:p>
          <a:endParaRPr lang="en-US"/>
        </a:p>
      </dgm:t>
    </dgm:pt>
    <dgm:pt modelId="{0D0E2062-3F48-417D-A449-5B8E83CB2241}" type="sibTrans" cxnId="{A3F2D226-A569-4001-8BC5-B807C925C077}">
      <dgm:prSet/>
      <dgm:spPr/>
      <dgm:t>
        <a:bodyPr/>
        <a:lstStyle/>
        <a:p>
          <a:endParaRPr lang="en-US"/>
        </a:p>
      </dgm:t>
    </dgm:pt>
    <dgm:pt modelId="{D66CCA60-93BA-4547-898A-C45C8B7A56EE}" type="asst">
      <dgm:prSet phldrT="[Text]"/>
      <dgm:spPr/>
      <dgm:t>
        <a:bodyPr/>
        <a:lstStyle/>
        <a:p>
          <a:r>
            <a:rPr lang="en-US" dirty="0"/>
            <a:t>Objective</a:t>
          </a:r>
        </a:p>
      </dgm:t>
    </dgm:pt>
    <dgm:pt modelId="{86D3DC73-1E6A-4072-85BD-5CCDDEF747CD}" type="parTrans" cxnId="{1F045036-A17B-47D0-BC71-613C92097008}">
      <dgm:prSet/>
      <dgm:spPr/>
      <dgm:t>
        <a:bodyPr/>
        <a:lstStyle/>
        <a:p>
          <a:endParaRPr lang="en-US"/>
        </a:p>
      </dgm:t>
    </dgm:pt>
    <dgm:pt modelId="{45AFD03C-86EB-4347-96C9-A25B8DDC1808}" type="sibTrans" cxnId="{1F045036-A17B-47D0-BC71-613C92097008}">
      <dgm:prSet/>
      <dgm:spPr/>
      <dgm:t>
        <a:bodyPr/>
        <a:lstStyle/>
        <a:p>
          <a:endParaRPr lang="en-US"/>
        </a:p>
      </dgm:t>
    </dgm:pt>
    <dgm:pt modelId="{66F16895-51AA-441D-863A-77492642C9A7}">
      <dgm:prSet phldrT="[Text]"/>
      <dgm:spPr/>
      <dgm:t>
        <a:bodyPr/>
        <a:lstStyle/>
        <a:p>
          <a:r>
            <a:rPr lang="en-US" dirty="0"/>
            <a:t>Program</a:t>
          </a:r>
        </a:p>
      </dgm:t>
    </dgm:pt>
    <dgm:pt modelId="{78971B1E-9201-4C21-B458-C85FE42B4911}" type="parTrans" cxnId="{9894D7A2-534F-48B0-AC56-DE2C76062AFC}">
      <dgm:prSet/>
      <dgm:spPr/>
      <dgm:t>
        <a:bodyPr/>
        <a:lstStyle/>
        <a:p>
          <a:endParaRPr lang="en-US"/>
        </a:p>
      </dgm:t>
    </dgm:pt>
    <dgm:pt modelId="{7203542A-452E-4DFD-91C9-9313D9CA6DF4}" type="sibTrans" cxnId="{9894D7A2-534F-48B0-AC56-DE2C76062AFC}">
      <dgm:prSet/>
      <dgm:spPr/>
      <dgm:t>
        <a:bodyPr/>
        <a:lstStyle/>
        <a:p>
          <a:endParaRPr lang="en-US"/>
        </a:p>
      </dgm:t>
    </dgm:pt>
    <dgm:pt modelId="{CE7036CD-43BE-40F4-A99D-1FC2678A4388}">
      <dgm:prSet phldrT="[Text]"/>
      <dgm:spPr/>
      <dgm:t>
        <a:bodyPr/>
        <a:lstStyle/>
        <a:p>
          <a:r>
            <a:rPr lang="en-US" dirty="0"/>
            <a:t>Activity </a:t>
          </a:r>
        </a:p>
      </dgm:t>
    </dgm:pt>
    <dgm:pt modelId="{C881B7BC-7224-4CE6-87B9-4996E44CA0C8}" type="parTrans" cxnId="{C9E1A2B9-48BE-4B22-B109-892D78853D9C}">
      <dgm:prSet/>
      <dgm:spPr/>
      <dgm:t>
        <a:bodyPr/>
        <a:lstStyle/>
        <a:p>
          <a:endParaRPr lang="en-US"/>
        </a:p>
      </dgm:t>
    </dgm:pt>
    <dgm:pt modelId="{C54C3D29-44F7-4D4D-B94D-E006B533A41C}" type="sibTrans" cxnId="{C9E1A2B9-48BE-4B22-B109-892D78853D9C}">
      <dgm:prSet/>
      <dgm:spPr/>
      <dgm:t>
        <a:bodyPr/>
        <a:lstStyle/>
        <a:p>
          <a:endParaRPr lang="en-US"/>
        </a:p>
      </dgm:t>
    </dgm:pt>
    <dgm:pt modelId="{9A8A9811-1C5B-483D-928F-3FE8E53FBBE3}">
      <dgm:prSet phldrT="[Text]"/>
      <dgm:spPr/>
      <dgm:t>
        <a:bodyPr/>
        <a:lstStyle/>
        <a:p>
          <a:r>
            <a:rPr lang="en-US" dirty="0"/>
            <a:t>Service</a:t>
          </a:r>
        </a:p>
      </dgm:t>
    </dgm:pt>
    <dgm:pt modelId="{6475BE06-0CB6-4543-8CA3-1A0129D10AEB}" type="parTrans" cxnId="{4D32A890-6EA4-4A3D-BF2F-5EF40FB5F575}">
      <dgm:prSet/>
      <dgm:spPr/>
      <dgm:t>
        <a:bodyPr/>
        <a:lstStyle/>
        <a:p>
          <a:endParaRPr lang="en-US"/>
        </a:p>
      </dgm:t>
    </dgm:pt>
    <dgm:pt modelId="{CFF9ABDF-386C-4BFF-9839-5ACC5148270F}" type="sibTrans" cxnId="{4D32A890-6EA4-4A3D-BF2F-5EF40FB5F575}">
      <dgm:prSet/>
      <dgm:spPr/>
      <dgm:t>
        <a:bodyPr/>
        <a:lstStyle/>
        <a:p>
          <a:endParaRPr lang="en-US"/>
        </a:p>
      </dgm:t>
    </dgm:pt>
    <dgm:pt modelId="{5864FD13-C5BC-4A90-8365-6DF3AA0F2D2F}" type="pres">
      <dgm:prSet presAssocID="{5730A022-5FA8-48E0-8296-6DFB8AA21D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922AEAC-EDC5-4CD9-9E65-BCBB5E44F4A6}" type="pres">
      <dgm:prSet presAssocID="{A3D2EDE7-4141-48BA-8B19-ED1632F02DF7}" presName="root" presStyleCnt="0"/>
      <dgm:spPr/>
    </dgm:pt>
    <dgm:pt modelId="{F2507C3A-D37F-48C9-BA85-76A25BFC721C}" type="pres">
      <dgm:prSet presAssocID="{A3D2EDE7-4141-48BA-8B19-ED1632F02DF7}" presName="rootComposite" presStyleCnt="0"/>
      <dgm:spPr/>
    </dgm:pt>
    <dgm:pt modelId="{E051A9D4-31F0-4866-8446-020D9F4A132A}" type="pres">
      <dgm:prSet presAssocID="{A3D2EDE7-4141-48BA-8B19-ED1632F02DF7}" presName="rootText" presStyleLbl="node1" presStyleIdx="0" presStyleCnt="1"/>
      <dgm:spPr/>
    </dgm:pt>
    <dgm:pt modelId="{BEE183DE-5FC7-4C48-9DA4-4C4D2D58D490}" type="pres">
      <dgm:prSet presAssocID="{A3D2EDE7-4141-48BA-8B19-ED1632F02DF7}" presName="rootConnector" presStyleLbl="node1" presStyleIdx="0" presStyleCnt="1"/>
      <dgm:spPr/>
    </dgm:pt>
    <dgm:pt modelId="{3AD74A43-84F0-4C57-8D8E-621FB003D9AA}" type="pres">
      <dgm:prSet presAssocID="{A3D2EDE7-4141-48BA-8B19-ED1632F02DF7}" presName="childShape" presStyleCnt="0"/>
      <dgm:spPr/>
    </dgm:pt>
    <dgm:pt modelId="{4E95E7EE-6E97-463C-B5AA-908422938CD0}" type="pres">
      <dgm:prSet presAssocID="{86D3DC73-1E6A-4072-85BD-5CCDDEF747CD}" presName="Name13" presStyleLbl="parChTrans1D2" presStyleIdx="0" presStyleCnt="4"/>
      <dgm:spPr/>
    </dgm:pt>
    <dgm:pt modelId="{1F2FCA8F-0F46-439D-9E98-0E8C45F86120}" type="pres">
      <dgm:prSet presAssocID="{D66CCA60-93BA-4547-898A-C45C8B7A56EE}" presName="childText" presStyleLbl="bgAcc1" presStyleIdx="0" presStyleCnt="4">
        <dgm:presLayoutVars>
          <dgm:bulletEnabled val="1"/>
        </dgm:presLayoutVars>
      </dgm:prSet>
      <dgm:spPr/>
    </dgm:pt>
    <dgm:pt modelId="{8E3667AA-2840-47A8-86B1-81F8A324C965}" type="pres">
      <dgm:prSet presAssocID="{78971B1E-9201-4C21-B458-C85FE42B4911}" presName="Name13" presStyleLbl="parChTrans1D2" presStyleIdx="1" presStyleCnt="4"/>
      <dgm:spPr/>
    </dgm:pt>
    <dgm:pt modelId="{CA961537-DF3C-4C7D-B7FC-2D0CB3AB6EE3}" type="pres">
      <dgm:prSet presAssocID="{66F16895-51AA-441D-863A-77492642C9A7}" presName="childText" presStyleLbl="bgAcc1" presStyleIdx="1" presStyleCnt="4">
        <dgm:presLayoutVars>
          <dgm:bulletEnabled val="1"/>
        </dgm:presLayoutVars>
      </dgm:prSet>
      <dgm:spPr/>
    </dgm:pt>
    <dgm:pt modelId="{0E2AAB71-E067-4622-81BD-72B158862623}" type="pres">
      <dgm:prSet presAssocID="{C881B7BC-7224-4CE6-87B9-4996E44CA0C8}" presName="Name13" presStyleLbl="parChTrans1D2" presStyleIdx="2" presStyleCnt="4"/>
      <dgm:spPr/>
    </dgm:pt>
    <dgm:pt modelId="{86CED6CD-186F-439C-8C39-D97D5E07F81A}" type="pres">
      <dgm:prSet presAssocID="{CE7036CD-43BE-40F4-A99D-1FC2678A4388}" presName="childText" presStyleLbl="bgAcc1" presStyleIdx="2" presStyleCnt="4">
        <dgm:presLayoutVars>
          <dgm:bulletEnabled val="1"/>
        </dgm:presLayoutVars>
      </dgm:prSet>
      <dgm:spPr/>
    </dgm:pt>
    <dgm:pt modelId="{9FB0BB19-406B-4934-AE7C-C74782F3534F}" type="pres">
      <dgm:prSet presAssocID="{6475BE06-0CB6-4543-8CA3-1A0129D10AEB}" presName="Name13" presStyleLbl="parChTrans1D2" presStyleIdx="3" presStyleCnt="4"/>
      <dgm:spPr/>
    </dgm:pt>
    <dgm:pt modelId="{1C4EAC40-1C2F-40B9-9966-6E8F6AAD3C6D}" type="pres">
      <dgm:prSet presAssocID="{9A8A9811-1C5B-483D-928F-3FE8E53FBBE3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2E460406-1E45-47AC-8781-FDF4799D7CEC}" type="presOf" srcId="{A3D2EDE7-4141-48BA-8B19-ED1632F02DF7}" destId="{E051A9D4-31F0-4866-8446-020D9F4A132A}" srcOrd="0" destOrd="0" presId="urn:microsoft.com/office/officeart/2005/8/layout/hierarchy3"/>
    <dgm:cxn modelId="{D1EF770A-787B-44C2-BF71-D14D02815CA9}" type="presOf" srcId="{CE7036CD-43BE-40F4-A99D-1FC2678A4388}" destId="{86CED6CD-186F-439C-8C39-D97D5E07F81A}" srcOrd="0" destOrd="0" presId="urn:microsoft.com/office/officeart/2005/8/layout/hierarchy3"/>
    <dgm:cxn modelId="{65F8A21E-7FF2-4F63-9396-F0588C011E59}" type="presOf" srcId="{5730A022-5FA8-48E0-8296-6DFB8AA21DA6}" destId="{5864FD13-C5BC-4A90-8365-6DF3AA0F2D2F}" srcOrd="0" destOrd="0" presId="urn:microsoft.com/office/officeart/2005/8/layout/hierarchy3"/>
    <dgm:cxn modelId="{A3F2D226-A569-4001-8BC5-B807C925C077}" srcId="{5730A022-5FA8-48E0-8296-6DFB8AA21DA6}" destId="{A3D2EDE7-4141-48BA-8B19-ED1632F02DF7}" srcOrd="0" destOrd="0" parTransId="{723D0633-25DE-4993-9CFD-B21AC68FBBC2}" sibTransId="{0D0E2062-3F48-417D-A449-5B8E83CB2241}"/>
    <dgm:cxn modelId="{1F045036-A17B-47D0-BC71-613C92097008}" srcId="{A3D2EDE7-4141-48BA-8B19-ED1632F02DF7}" destId="{D66CCA60-93BA-4547-898A-C45C8B7A56EE}" srcOrd="0" destOrd="0" parTransId="{86D3DC73-1E6A-4072-85BD-5CCDDEF747CD}" sibTransId="{45AFD03C-86EB-4347-96C9-A25B8DDC1808}"/>
    <dgm:cxn modelId="{2D30F569-A20E-47AB-8BEF-99ED10707A32}" type="presOf" srcId="{9A8A9811-1C5B-483D-928F-3FE8E53FBBE3}" destId="{1C4EAC40-1C2F-40B9-9966-6E8F6AAD3C6D}" srcOrd="0" destOrd="0" presId="urn:microsoft.com/office/officeart/2005/8/layout/hierarchy3"/>
    <dgm:cxn modelId="{C8535F77-270C-4BCC-AF87-481954353957}" type="presOf" srcId="{86D3DC73-1E6A-4072-85BD-5CCDDEF747CD}" destId="{4E95E7EE-6E97-463C-B5AA-908422938CD0}" srcOrd="0" destOrd="0" presId="urn:microsoft.com/office/officeart/2005/8/layout/hierarchy3"/>
    <dgm:cxn modelId="{41978277-0D24-48E4-90C9-C0C9C9392D93}" type="presOf" srcId="{6475BE06-0CB6-4543-8CA3-1A0129D10AEB}" destId="{9FB0BB19-406B-4934-AE7C-C74782F3534F}" srcOrd="0" destOrd="0" presId="urn:microsoft.com/office/officeart/2005/8/layout/hierarchy3"/>
    <dgm:cxn modelId="{97928087-1AE1-4019-B327-1F1F5E7E0790}" type="presOf" srcId="{78971B1E-9201-4C21-B458-C85FE42B4911}" destId="{8E3667AA-2840-47A8-86B1-81F8A324C965}" srcOrd="0" destOrd="0" presId="urn:microsoft.com/office/officeart/2005/8/layout/hierarchy3"/>
    <dgm:cxn modelId="{10D0068F-755A-4EC4-A677-36E98BDCCA7E}" type="presOf" srcId="{A3D2EDE7-4141-48BA-8B19-ED1632F02DF7}" destId="{BEE183DE-5FC7-4C48-9DA4-4C4D2D58D490}" srcOrd="1" destOrd="0" presId="urn:microsoft.com/office/officeart/2005/8/layout/hierarchy3"/>
    <dgm:cxn modelId="{4D32A890-6EA4-4A3D-BF2F-5EF40FB5F575}" srcId="{A3D2EDE7-4141-48BA-8B19-ED1632F02DF7}" destId="{9A8A9811-1C5B-483D-928F-3FE8E53FBBE3}" srcOrd="3" destOrd="0" parTransId="{6475BE06-0CB6-4543-8CA3-1A0129D10AEB}" sibTransId="{CFF9ABDF-386C-4BFF-9839-5ACC5148270F}"/>
    <dgm:cxn modelId="{9894D7A2-534F-48B0-AC56-DE2C76062AFC}" srcId="{A3D2EDE7-4141-48BA-8B19-ED1632F02DF7}" destId="{66F16895-51AA-441D-863A-77492642C9A7}" srcOrd="1" destOrd="0" parTransId="{78971B1E-9201-4C21-B458-C85FE42B4911}" sibTransId="{7203542A-452E-4DFD-91C9-9313D9CA6DF4}"/>
    <dgm:cxn modelId="{C9E1A2B9-48BE-4B22-B109-892D78853D9C}" srcId="{A3D2EDE7-4141-48BA-8B19-ED1632F02DF7}" destId="{CE7036CD-43BE-40F4-A99D-1FC2678A4388}" srcOrd="2" destOrd="0" parTransId="{C881B7BC-7224-4CE6-87B9-4996E44CA0C8}" sibTransId="{C54C3D29-44F7-4D4D-B94D-E006B533A41C}"/>
    <dgm:cxn modelId="{FB9EB7F0-2A9F-40FC-9188-AE65820BFBB1}" type="presOf" srcId="{66F16895-51AA-441D-863A-77492642C9A7}" destId="{CA961537-DF3C-4C7D-B7FC-2D0CB3AB6EE3}" srcOrd="0" destOrd="0" presId="urn:microsoft.com/office/officeart/2005/8/layout/hierarchy3"/>
    <dgm:cxn modelId="{CE85E4F1-BD89-443E-8D28-0654C1D4EBC9}" type="presOf" srcId="{C881B7BC-7224-4CE6-87B9-4996E44CA0C8}" destId="{0E2AAB71-E067-4622-81BD-72B158862623}" srcOrd="0" destOrd="0" presId="urn:microsoft.com/office/officeart/2005/8/layout/hierarchy3"/>
    <dgm:cxn modelId="{E53595FA-109A-4271-BC18-90E1B016EF40}" type="presOf" srcId="{D66CCA60-93BA-4547-898A-C45C8B7A56EE}" destId="{1F2FCA8F-0F46-439D-9E98-0E8C45F86120}" srcOrd="0" destOrd="0" presId="urn:microsoft.com/office/officeart/2005/8/layout/hierarchy3"/>
    <dgm:cxn modelId="{E8946183-54C1-4EF4-8F8A-C3B6B904C343}" type="presParOf" srcId="{5864FD13-C5BC-4A90-8365-6DF3AA0F2D2F}" destId="{E922AEAC-EDC5-4CD9-9E65-BCBB5E44F4A6}" srcOrd="0" destOrd="0" presId="urn:microsoft.com/office/officeart/2005/8/layout/hierarchy3"/>
    <dgm:cxn modelId="{E534DF65-E888-4973-B5B7-64AAFFE97847}" type="presParOf" srcId="{E922AEAC-EDC5-4CD9-9E65-BCBB5E44F4A6}" destId="{F2507C3A-D37F-48C9-BA85-76A25BFC721C}" srcOrd="0" destOrd="0" presId="urn:microsoft.com/office/officeart/2005/8/layout/hierarchy3"/>
    <dgm:cxn modelId="{3E3A0FF0-5E35-4C4F-8128-2B7D1EA1C759}" type="presParOf" srcId="{F2507C3A-D37F-48C9-BA85-76A25BFC721C}" destId="{E051A9D4-31F0-4866-8446-020D9F4A132A}" srcOrd="0" destOrd="0" presId="urn:microsoft.com/office/officeart/2005/8/layout/hierarchy3"/>
    <dgm:cxn modelId="{AE7C034E-2937-4F70-9DED-18A1446BF331}" type="presParOf" srcId="{F2507C3A-D37F-48C9-BA85-76A25BFC721C}" destId="{BEE183DE-5FC7-4C48-9DA4-4C4D2D58D490}" srcOrd="1" destOrd="0" presId="urn:microsoft.com/office/officeart/2005/8/layout/hierarchy3"/>
    <dgm:cxn modelId="{84D97CBA-E14F-4B17-8E7B-13F3E26799DD}" type="presParOf" srcId="{E922AEAC-EDC5-4CD9-9E65-BCBB5E44F4A6}" destId="{3AD74A43-84F0-4C57-8D8E-621FB003D9AA}" srcOrd="1" destOrd="0" presId="urn:microsoft.com/office/officeart/2005/8/layout/hierarchy3"/>
    <dgm:cxn modelId="{720C7976-5577-441A-B470-AE0E65693DB2}" type="presParOf" srcId="{3AD74A43-84F0-4C57-8D8E-621FB003D9AA}" destId="{4E95E7EE-6E97-463C-B5AA-908422938CD0}" srcOrd="0" destOrd="0" presId="urn:microsoft.com/office/officeart/2005/8/layout/hierarchy3"/>
    <dgm:cxn modelId="{7F6BD8AE-8020-4121-A0F6-D04C2F91075C}" type="presParOf" srcId="{3AD74A43-84F0-4C57-8D8E-621FB003D9AA}" destId="{1F2FCA8F-0F46-439D-9E98-0E8C45F86120}" srcOrd="1" destOrd="0" presId="urn:microsoft.com/office/officeart/2005/8/layout/hierarchy3"/>
    <dgm:cxn modelId="{1591108F-9E79-4132-A45F-80164BEE1A8C}" type="presParOf" srcId="{3AD74A43-84F0-4C57-8D8E-621FB003D9AA}" destId="{8E3667AA-2840-47A8-86B1-81F8A324C965}" srcOrd="2" destOrd="0" presId="urn:microsoft.com/office/officeart/2005/8/layout/hierarchy3"/>
    <dgm:cxn modelId="{280AC035-1DA1-489A-81FF-8F0B95F26F04}" type="presParOf" srcId="{3AD74A43-84F0-4C57-8D8E-621FB003D9AA}" destId="{CA961537-DF3C-4C7D-B7FC-2D0CB3AB6EE3}" srcOrd="3" destOrd="0" presId="urn:microsoft.com/office/officeart/2005/8/layout/hierarchy3"/>
    <dgm:cxn modelId="{78F1E97F-38B9-4F5D-894B-9A5F2C649BC2}" type="presParOf" srcId="{3AD74A43-84F0-4C57-8D8E-621FB003D9AA}" destId="{0E2AAB71-E067-4622-81BD-72B158862623}" srcOrd="4" destOrd="0" presId="urn:microsoft.com/office/officeart/2005/8/layout/hierarchy3"/>
    <dgm:cxn modelId="{CB1CFA66-AA53-449F-B84A-8815898C6C83}" type="presParOf" srcId="{3AD74A43-84F0-4C57-8D8E-621FB003D9AA}" destId="{86CED6CD-186F-439C-8C39-D97D5E07F81A}" srcOrd="5" destOrd="0" presId="urn:microsoft.com/office/officeart/2005/8/layout/hierarchy3"/>
    <dgm:cxn modelId="{8159B591-3687-4498-A508-EF12A95A772F}" type="presParOf" srcId="{3AD74A43-84F0-4C57-8D8E-621FB003D9AA}" destId="{9FB0BB19-406B-4934-AE7C-C74782F3534F}" srcOrd="6" destOrd="0" presId="urn:microsoft.com/office/officeart/2005/8/layout/hierarchy3"/>
    <dgm:cxn modelId="{939E0F36-41AA-421B-9273-A7584B1BD6EB}" type="presParOf" srcId="{3AD74A43-84F0-4C57-8D8E-621FB003D9AA}" destId="{1C4EAC40-1C2F-40B9-9966-6E8F6AAD3C6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1CDBCB-533C-44CD-B99C-361A1A5EA54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42D32E-7FE9-478C-AC93-9288CDB3F520}">
      <dgm:prSet phldrT="[Text]"/>
      <dgm:spPr/>
      <dgm:t>
        <a:bodyPr/>
        <a:lstStyle/>
        <a:p>
          <a:r>
            <a:rPr lang="en-US" dirty="0"/>
            <a:t>Programs</a:t>
          </a:r>
        </a:p>
      </dgm:t>
    </dgm:pt>
    <dgm:pt modelId="{6F990FEB-C2ED-4C6D-943C-7001067DD576}" type="parTrans" cxnId="{CFA9BB05-C821-464E-B771-409400984B33}">
      <dgm:prSet/>
      <dgm:spPr/>
      <dgm:t>
        <a:bodyPr/>
        <a:lstStyle/>
        <a:p>
          <a:endParaRPr lang="en-US"/>
        </a:p>
      </dgm:t>
    </dgm:pt>
    <dgm:pt modelId="{769DAB66-955D-44B0-B15B-C5AFDF898EB7}" type="sibTrans" cxnId="{CFA9BB05-C821-464E-B771-409400984B33}">
      <dgm:prSet/>
      <dgm:spPr/>
      <dgm:t>
        <a:bodyPr/>
        <a:lstStyle/>
        <a:p>
          <a:endParaRPr lang="en-US"/>
        </a:p>
      </dgm:t>
    </dgm:pt>
    <dgm:pt modelId="{84A58DAB-A6D8-47A3-A4B5-051F96B4CFDF}">
      <dgm:prSet phldrT="[Text]"/>
      <dgm:spPr/>
      <dgm:t>
        <a:bodyPr/>
        <a:lstStyle/>
        <a:p>
          <a:r>
            <a:rPr lang="en-US" dirty="0"/>
            <a:t>Programs </a:t>
          </a:r>
        </a:p>
      </dgm:t>
    </dgm:pt>
    <dgm:pt modelId="{94C0790B-A50B-47D1-8189-B421DB441734}" type="parTrans" cxnId="{7D390219-920B-49BC-9B41-69F8DF303817}">
      <dgm:prSet/>
      <dgm:spPr/>
      <dgm:t>
        <a:bodyPr/>
        <a:lstStyle/>
        <a:p>
          <a:endParaRPr lang="en-US"/>
        </a:p>
      </dgm:t>
    </dgm:pt>
    <dgm:pt modelId="{1526903F-4712-4266-ACE1-AD0C43D6D224}" type="sibTrans" cxnId="{7D390219-920B-49BC-9B41-69F8DF303817}">
      <dgm:prSet/>
      <dgm:spPr/>
      <dgm:t>
        <a:bodyPr/>
        <a:lstStyle/>
        <a:p>
          <a:endParaRPr lang="en-US"/>
        </a:p>
      </dgm:t>
    </dgm:pt>
    <dgm:pt modelId="{C10A43FD-5163-4E34-A426-8B827EAD7E87}">
      <dgm:prSet phldrT="[Text]"/>
      <dgm:spPr/>
      <dgm:t>
        <a:bodyPr/>
        <a:lstStyle/>
        <a:p>
          <a:r>
            <a:rPr lang="en-US" dirty="0"/>
            <a:t>Activities </a:t>
          </a:r>
        </a:p>
      </dgm:t>
    </dgm:pt>
    <dgm:pt modelId="{9E6B1934-A812-4727-89A3-4625A650D884}" type="parTrans" cxnId="{F64CB9DD-83F0-4340-827C-425CD274B9CF}">
      <dgm:prSet/>
      <dgm:spPr/>
      <dgm:t>
        <a:bodyPr/>
        <a:lstStyle/>
        <a:p>
          <a:endParaRPr lang="en-US"/>
        </a:p>
      </dgm:t>
    </dgm:pt>
    <dgm:pt modelId="{8BD8C7A5-FC02-4A95-A459-D91EFFA6C957}" type="sibTrans" cxnId="{F64CB9DD-83F0-4340-827C-425CD274B9CF}">
      <dgm:prSet/>
      <dgm:spPr/>
      <dgm:t>
        <a:bodyPr/>
        <a:lstStyle/>
        <a:p>
          <a:endParaRPr lang="en-US"/>
        </a:p>
      </dgm:t>
    </dgm:pt>
    <dgm:pt modelId="{2FF4F74A-5DE0-4328-B095-66F66D758546}">
      <dgm:prSet phldrT="[Text]"/>
      <dgm:spPr/>
      <dgm:t>
        <a:bodyPr/>
        <a:lstStyle/>
        <a:p>
          <a:r>
            <a:rPr lang="en-US" dirty="0"/>
            <a:t>Different components of an intervention</a:t>
          </a:r>
        </a:p>
      </dgm:t>
    </dgm:pt>
    <dgm:pt modelId="{183C13C1-37BE-4A7F-AC19-224EA71740E8}" type="parTrans" cxnId="{05B17942-384F-47AA-A8D3-97DC63C48DC0}">
      <dgm:prSet/>
      <dgm:spPr/>
      <dgm:t>
        <a:bodyPr/>
        <a:lstStyle/>
        <a:p>
          <a:endParaRPr lang="en-US"/>
        </a:p>
      </dgm:t>
    </dgm:pt>
    <dgm:pt modelId="{D6859F63-5BDF-4267-89DC-05AA3375BA7F}" type="sibTrans" cxnId="{05B17942-384F-47AA-A8D3-97DC63C48DC0}">
      <dgm:prSet/>
      <dgm:spPr/>
      <dgm:t>
        <a:bodyPr/>
        <a:lstStyle/>
        <a:p>
          <a:endParaRPr lang="en-US"/>
        </a:p>
      </dgm:t>
    </dgm:pt>
    <dgm:pt modelId="{6051A99A-CB65-49A6-B028-19D23BE20B15}">
      <dgm:prSet phldrT="[Text]"/>
      <dgm:spPr/>
      <dgm:t>
        <a:bodyPr/>
        <a:lstStyle/>
        <a:p>
          <a:r>
            <a:rPr lang="en-US" dirty="0"/>
            <a:t>Multiple implementation sites</a:t>
          </a:r>
        </a:p>
      </dgm:t>
    </dgm:pt>
    <dgm:pt modelId="{7E668C0E-DEBE-4E99-A7CC-B9C66C9840CB}" type="parTrans" cxnId="{FE209534-7B65-4681-90C0-7BA426A58B6C}">
      <dgm:prSet/>
      <dgm:spPr/>
      <dgm:t>
        <a:bodyPr/>
        <a:lstStyle/>
        <a:p>
          <a:endParaRPr lang="en-US"/>
        </a:p>
      </dgm:t>
    </dgm:pt>
    <dgm:pt modelId="{32E8762B-A212-4694-8EAE-0C7EE97B353B}" type="sibTrans" cxnId="{FE209534-7B65-4681-90C0-7BA426A58B6C}">
      <dgm:prSet/>
      <dgm:spPr/>
      <dgm:t>
        <a:bodyPr/>
        <a:lstStyle/>
        <a:p>
          <a:endParaRPr lang="en-US"/>
        </a:p>
      </dgm:t>
    </dgm:pt>
    <dgm:pt modelId="{81930817-75FE-45B0-94C0-96676E2B6844}">
      <dgm:prSet phldrT="[Text]"/>
      <dgm:spPr/>
      <dgm:t>
        <a:bodyPr/>
        <a:lstStyle/>
        <a:p>
          <a:r>
            <a:rPr lang="en-US" dirty="0"/>
            <a:t>Services </a:t>
          </a:r>
        </a:p>
      </dgm:t>
    </dgm:pt>
    <dgm:pt modelId="{6BA30AC1-AC4B-4D24-A4A1-44E7F6FC6FB6}" type="parTrans" cxnId="{731A1AF1-874A-4668-A322-0A54C6C5991F}">
      <dgm:prSet/>
      <dgm:spPr/>
      <dgm:t>
        <a:bodyPr/>
        <a:lstStyle/>
        <a:p>
          <a:endParaRPr lang="en-US"/>
        </a:p>
      </dgm:t>
    </dgm:pt>
    <dgm:pt modelId="{7C0B5DE6-C84B-4941-A6E0-9D112F0732B3}" type="sibTrans" cxnId="{731A1AF1-874A-4668-A322-0A54C6C5991F}">
      <dgm:prSet/>
      <dgm:spPr/>
      <dgm:t>
        <a:bodyPr/>
        <a:lstStyle/>
        <a:p>
          <a:endParaRPr lang="en-US"/>
        </a:p>
      </dgm:t>
    </dgm:pt>
    <dgm:pt modelId="{1F6C5505-1168-4AC7-80B3-A0B09410E34B}">
      <dgm:prSet phldrT="[Text]"/>
      <dgm:spPr/>
      <dgm:t>
        <a:bodyPr/>
        <a:lstStyle/>
        <a:p>
          <a:r>
            <a:rPr lang="en-US" dirty="0"/>
            <a:t>Recurring services</a:t>
          </a:r>
        </a:p>
      </dgm:t>
    </dgm:pt>
    <dgm:pt modelId="{C43EBFA5-7E01-4FEB-A652-0E5D93E15545}" type="parTrans" cxnId="{F79BC583-47B2-4D5A-88FD-15EB00032BA5}">
      <dgm:prSet/>
      <dgm:spPr/>
      <dgm:t>
        <a:bodyPr/>
        <a:lstStyle/>
        <a:p>
          <a:endParaRPr lang="en-US"/>
        </a:p>
      </dgm:t>
    </dgm:pt>
    <dgm:pt modelId="{1466375D-3DFF-4F7D-8B90-47591CF5E29E}" type="sibTrans" cxnId="{F79BC583-47B2-4D5A-88FD-15EB00032BA5}">
      <dgm:prSet/>
      <dgm:spPr/>
      <dgm:t>
        <a:bodyPr/>
        <a:lstStyle/>
        <a:p>
          <a:endParaRPr lang="en-US"/>
        </a:p>
      </dgm:t>
    </dgm:pt>
    <dgm:pt modelId="{31A0AA91-6C9A-4964-9E96-F5943D6CD172}">
      <dgm:prSet phldrT="[Text]"/>
      <dgm:spPr/>
      <dgm:t>
        <a:bodyPr/>
        <a:lstStyle/>
        <a:p>
          <a:r>
            <a:rPr lang="en-US" dirty="0"/>
            <a:t>Single Services </a:t>
          </a:r>
        </a:p>
      </dgm:t>
    </dgm:pt>
    <dgm:pt modelId="{40BCA550-7C61-4A1E-A1E8-5C5FF46AA19C}" type="parTrans" cxnId="{AB9CB927-8D83-49B7-9FB6-E2D31AD4284B}">
      <dgm:prSet/>
      <dgm:spPr/>
      <dgm:t>
        <a:bodyPr/>
        <a:lstStyle/>
        <a:p>
          <a:endParaRPr lang="en-US"/>
        </a:p>
      </dgm:t>
    </dgm:pt>
    <dgm:pt modelId="{B030AC55-755E-48E7-AA33-D4E7441B26FA}" type="sibTrans" cxnId="{AB9CB927-8D83-49B7-9FB6-E2D31AD4284B}">
      <dgm:prSet/>
      <dgm:spPr/>
      <dgm:t>
        <a:bodyPr/>
        <a:lstStyle/>
        <a:p>
          <a:endParaRPr lang="en-US"/>
        </a:p>
      </dgm:t>
    </dgm:pt>
    <dgm:pt modelId="{DEBB8646-D512-4F9C-80FA-94B3C69DAAF9}">
      <dgm:prSet phldrT="[Text]"/>
      <dgm:spPr/>
      <dgm:t>
        <a:bodyPr/>
        <a:lstStyle/>
        <a:p>
          <a:r>
            <a:rPr lang="en-US" dirty="0"/>
            <a:t>Groups </a:t>
          </a:r>
        </a:p>
      </dgm:t>
    </dgm:pt>
    <dgm:pt modelId="{FAEA775F-6EDA-4D58-8DD3-E0D78FB3117F}" type="parTrans" cxnId="{A7A42E9D-7BFF-4C9A-BDA9-F7584DB90EB5}">
      <dgm:prSet/>
      <dgm:spPr/>
      <dgm:t>
        <a:bodyPr/>
        <a:lstStyle/>
        <a:p>
          <a:endParaRPr lang="en-US"/>
        </a:p>
      </dgm:t>
    </dgm:pt>
    <dgm:pt modelId="{35999724-8BD6-4D29-A370-311D15E8F99F}" type="sibTrans" cxnId="{A7A42E9D-7BFF-4C9A-BDA9-F7584DB90EB5}">
      <dgm:prSet/>
      <dgm:spPr/>
      <dgm:t>
        <a:bodyPr/>
        <a:lstStyle/>
        <a:p>
          <a:endParaRPr lang="en-US"/>
        </a:p>
      </dgm:t>
    </dgm:pt>
    <dgm:pt modelId="{1A759EC8-D7AF-42B9-BE19-00D660FE6AED}" type="pres">
      <dgm:prSet presAssocID="{4C1CDBCB-533C-44CD-B99C-361A1A5EA541}" presName="Name0" presStyleCnt="0">
        <dgm:presLayoutVars>
          <dgm:dir/>
          <dgm:animLvl val="lvl"/>
          <dgm:resizeHandles val="exact"/>
        </dgm:presLayoutVars>
      </dgm:prSet>
      <dgm:spPr/>
    </dgm:pt>
    <dgm:pt modelId="{36323B25-E99F-4FD9-993F-6D8E21AF7B16}" type="pres">
      <dgm:prSet presAssocID="{4A42D32E-7FE9-478C-AC93-9288CDB3F520}" presName="composite" presStyleCnt="0"/>
      <dgm:spPr/>
    </dgm:pt>
    <dgm:pt modelId="{5A43A2F2-97BA-4106-B16F-3F9E7A8F6AE1}" type="pres">
      <dgm:prSet presAssocID="{4A42D32E-7FE9-478C-AC93-9288CDB3F52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55C750C-5316-4D9C-824C-F5F3AC102682}" type="pres">
      <dgm:prSet presAssocID="{4A42D32E-7FE9-478C-AC93-9288CDB3F520}" presName="desTx" presStyleLbl="alignAccFollowNode1" presStyleIdx="0" presStyleCnt="3">
        <dgm:presLayoutVars>
          <dgm:bulletEnabled val="1"/>
        </dgm:presLayoutVars>
      </dgm:prSet>
      <dgm:spPr/>
    </dgm:pt>
    <dgm:pt modelId="{57C0278D-63B3-479A-90C2-2CF66DFFA8FC}" type="pres">
      <dgm:prSet presAssocID="{769DAB66-955D-44B0-B15B-C5AFDF898EB7}" presName="space" presStyleCnt="0"/>
      <dgm:spPr/>
    </dgm:pt>
    <dgm:pt modelId="{0D6AD65A-32F9-40C8-993A-BF76533950BE}" type="pres">
      <dgm:prSet presAssocID="{C10A43FD-5163-4E34-A426-8B827EAD7E87}" presName="composite" presStyleCnt="0"/>
      <dgm:spPr/>
    </dgm:pt>
    <dgm:pt modelId="{9D154653-96F9-48E8-A73C-29ED1D12DB89}" type="pres">
      <dgm:prSet presAssocID="{C10A43FD-5163-4E34-A426-8B827EAD7E8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C6C121A-99D1-476C-A7C9-BFEE353EACE2}" type="pres">
      <dgm:prSet presAssocID="{C10A43FD-5163-4E34-A426-8B827EAD7E87}" presName="desTx" presStyleLbl="alignAccFollowNode1" presStyleIdx="1" presStyleCnt="3">
        <dgm:presLayoutVars>
          <dgm:bulletEnabled val="1"/>
        </dgm:presLayoutVars>
      </dgm:prSet>
      <dgm:spPr/>
    </dgm:pt>
    <dgm:pt modelId="{B773C441-5C72-4702-9B6E-C34A4417394C}" type="pres">
      <dgm:prSet presAssocID="{8BD8C7A5-FC02-4A95-A459-D91EFFA6C957}" presName="space" presStyleCnt="0"/>
      <dgm:spPr/>
    </dgm:pt>
    <dgm:pt modelId="{BEF98112-FE44-4C23-A726-4EE3DB6F66A8}" type="pres">
      <dgm:prSet presAssocID="{81930817-75FE-45B0-94C0-96676E2B6844}" presName="composite" presStyleCnt="0"/>
      <dgm:spPr/>
    </dgm:pt>
    <dgm:pt modelId="{F6F47438-0E05-41CF-A198-5512C2021914}" type="pres">
      <dgm:prSet presAssocID="{81930817-75FE-45B0-94C0-96676E2B684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211ADC4-F7F1-4348-B00E-E62AA04D1149}" type="pres">
      <dgm:prSet presAssocID="{81930817-75FE-45B0-94C0-96676E2B684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8741405-6185-4ACE-B829-613F0A477201}" type="presOf" srcId="{C10A43FD-5163-4E34-A426-8B827EAD7E87}" destId="{9D154653-96F9-48E8-A73C-29ED1D12DB89}" srcOrd="0" destOrd="0" presId="urn:microsoft.com/office/officeart/2005/8/layout/hList1"/>
    <dgm:cxn modelId="{CFA9BB05-C821-464E-B771-409400984B33}" srcId="{4C1CDBCB-533C-44CD-B99C-361A1A5EA541}" destId="{4A42D32E-7FE9-478C-AC93-9288CDB3F520}" srcOrd="0" destOrd="0" parTransId="{6F990FEB-C2ED-4C6D-943C-7001067DD576}" sibTransId="{769DAB66-955D-44B0-B15B-C5AFDF898EB7}"/>
    <dgm:cxn modelId="{31C9F80A-85D8-46B0-B375-6BB98EC0FEB3}" type="presOf" srcId="{1F6C5505-1168-4AC7-80B3-A0B09410E34B}" destId="{B211ADC4-F7F1-4348-B00E-E62AA04D1149}" srcOrd="0" destOrd="0" presId="urn:microsoft.com/office/officeart/2005/8/layout/hList1"/>
    <dgm:cxn modelId="{D2B62D15-15B1-4FEC-8ADD-9C089CED6017}" type="presOf" srcId="{81930817-75FE-45B0-94C0-96676E2B6844}" destId="{F6F47438-0E05-41CF-A198-5512C2021914}" srcOrd="0" destOrd="0" presId="urn:microsoft.com/office/officeart/2005/8/layout/hList1"/>
    <dgm:cxn modelId="{7D390219-920B-49BC-9B41-69F8DF303817}" srcId="{4A42D32E-7FE9-478C-AC93-9288CDB3F520}" destId="{84A58DAB-A6D8-47A3-A4B5-051F96B4CFDF}" srcOrd="0" destOrd="0" parTransId="{94C0790B-A50B-47D1-8189-B421DB441734}" sibTransId="{1526903F-4712-4266-ACE1-AD0C43D6D224}"/>
    <dgm:cxn modelId="{AB9CB927-8D83-49B7-9FB6-E2D31AD4284B}" srcId="{81930817-75FE-45B0-94C0-96676E2B6844}" destId="{31A0AA91-6C9A-4964-9E96-F5943D6CD172}" srcOrd="1" destOrd="0" parTransId="{40BCA550-7C61-4A1E-A1E8-5C5FF46AA19C}" sibTransId="{B030AC55-755E-48E7-AA33-D4E7441B26FA}"/>
    <dgm:cxn modelId="{1ED70D28-7004-4B90-A8EB-EE1448505638}" type="presOf" srcId="{4C1CDBCB-533C-44CD-B99C-361A1A5EA541}" destId="{1A759EC8-D7AF-42B9-BE19-00D660FE6AED}" srcOrd="0" destOrd="0" presId="urn:microsoft.com/office/officeart/2005/8/layout/hList1"/>
    <dgm:cxn modelId="{EE2C6D28-61CA-4560-AF45-03C264E0875C}" type="presOf" srcId="{4A42D32E-7FE9-478C-AC93-9288CDB3F520}" destId="{5A43A2F2-97BA-4106-B16F-3F9E7A8F6AE1}" srcOrd="0" destOrd="0" presId="urn:microsoft.com/office/officeart/2005/8/layout/hList1"/>
    <dgm:cxn modelId="{FE209534-7B65-4681-90C0-7BA426A58B6C}" srcId="{C10A43FD-5163-4E34-A426-8B827EAD7E87}" destId="{6051A99A-CB65-49A6-B028-19D23BE20B15}" srcOrd="1" destOrd="0" parTransId="{7E668C0E-DEBE-4E99-A7CC-B9C66C9840CB}" sibTransId="{32E8762B-A212-4694-8EAE-0C7EE97B353B}"/>
    <dgm:cxn modelId="{BF610C41-2CAB-4A53-803F-92F258282B71}" type="presOf" srcId="{2FF4F74A-5DE0-4328-B095-66F66D758546}" destId="{EC6C121A-99D1-476C-A7C9-BFEE353EACE2}" srcOrd="0" destOrd="0" presId="urn:microsoft.com/office/officeart/2005/8/layout/hList1"/>
    <dgm:cxn modelId="{05B17942-384F-47AA-A8D3-97DC63C48DC0}" srcId="{C10A43FD-5163-4E34-A426-8B827EAD7E87}" destId="{2FF4F74A-5DE0-4328-B095-66F66D758546}" srcOrd="0" destOrd="0" parTransId="{183C13C1-37BE-4A7F-AC19-224EA71740E8}" sibTransId="{D6859F63-5BDF-4267-89DC-05AA3375BA7F}"/>
    <dgm:cxn modelId="{F79BC583-47B2-4D5A-88FD-15EB00032BA5}" srcId="{81930817-75FE-45B0-94C0-96676E2B6844}" destId="{1F6C5505-1168-4AC7-80B3-A0B09410E34B}" srcOrd="0" destOrd="0" parTransId="{C43EBFA5-7E01-4FEB-A652-0E5D93E15545}" sibTransId="{1466375D-3DFF-4F7D-8B90-47591CF5E29E}"/>
    <dgm:cxn modelId="{C09A458E-0AC2-46B3-9F58-D2A0DB368700}" type="presOf" srcId="{84A58DAB-A6D8-47A3-A4B5-051F96B4CFDF}" destId="{255C750C-5316-4D9C-824C-F5F3AC102682}" srcOrd="0" destOrd="0" presId="urn:microsoft.com/office/officeart/2005/8/layout/hList1"/>
    <dgm:cxn modelId="{A7A42E9D-7BFF-4C9A-BDA9-F7584DB90EB5}" srcId="{1F6C5505-1168-4AC7-80B3-A0B09410E34B}" destId="{DEBB8646-D512-4F9C-80FA-94B3C69DAAF9}" srcOrd="0" destOrd="0" parTransId="{FAEA775F-6EDA-4D58-8DD3-E0D78FB3117F}" sibTransId="{35999724-8BD6-4D29-A370-311D15E8F99F}"/>
    <dgm:cxn modelId="{D1A3ECC0-AC0B-4013-8C8C-338C54FB6AB7}" type="presOf" srcId="{31A0AA91-6C9A-4964-9E96-F5943D6CD172}" destId="{B211ADC4-F7F1-4348-B00E-E62AA04D1149}" srcOrd="0" destOrd="2" presId="urn:microsoft.com/office/officeart/2005/8/layout/hList1"/>
    <dgm:cxn modelId="{1BB4D4D0-9ECF-4160-8261-4F82203BF8A5}" type="presOf" srcId="{6051A99A-CB65-49A6-B028-19D23BE20B15}" destId="{EC6C121A-99D1-476C-A7C9-BFEE353EACE2}" srcOrd="0" destOrd="1" presId="urn:microsoft.com/office/officeart/2005/8/layout/hList1"/>
    <dgm:cxn modelId="{F64CB9DD-83F0-4340-827C-425CD274B9CF}" srcId="{4C1CDBCB-533C-44CD-B99C-361A1A5EA541}" destId="{C10A43FD-5163-4E34-A426-8B827EAD7E87}" srcOrd="1" destOrd="0" parTransId="{9E6B1934-A812-4727-89A3-4625A650D884}" sibTransId="{8BD8C7A5-FC02-4A95-A459-D91EFFA6C957}"/>
    <dgm:cxn modelId="{BA6B1BE6-17D5-4B83-B1CE-B35BFE9CB003}" type="presOf" srcId="{DEBB8646-D512-4F9C-80FA-94B3C69DAAF9}" destId="{B211ADC4-F7F1-4348-B00E-E62AA04D1149}" srcOrd="0" destOrd="1" presId="urn:microsoft.com/office/officeart/2005/8/layout/hList1"/>
    <dgm:cxn modelId="{731A1AF1-874A-4668-A322-0A54C6C5991F}" srcId="{4C1CDBCB-533C-44CD-B99C-361A1A5EA541}" destId="{81930817-75FE-45B0-94C0-96676E2B6844}" srcOrd="2" destOrd="0" parTransId="{6BA30AC1-AC4B-4D24-A4A1-44E7F6FC6FB6}" sibTransId="{7C0B5DE6-C84B-4941-A6E0-9D112F0732B3}"/>
    <dgm:cxn modelId="{759EB0DB-2195-4629-BD7B-90319D04E9A1}" type="presParOf" srcId="{1A759EC8-D7AF-42B9-BE19-00D660FE6AED}" destId="{36323B25-E99F-4FD9-993F-6D8E21AF7B16}" srcOrd="0" destOrd="0" presId="urn:microsoft.com/office/officeart/2005/8/layout/hList1"/>
    <dgm:cxn modelId="{03146F53-55EF-425B-A72C-379BD9DB34C0}" type="presParOf" srcId="{36323B25-E99F-4FD9-993F-6D8E21AF7B16}" destId="{5A43A2F2-97BA-4106-B16F-3F9E7A8F6AE1}" srcOrd="0" destOrd="0" presId="urn:microsoft.com/office/officeart/2005/8/layout/hList1"/>
    <dgm:cxn modelId="{98CE0A68-9ACF-4E05-BE16-1B566790BF12}" type="presParOf" srcId="{36323B25-E99F-4FD9-993F-6D8E21AF7B16}" destId="{255C750C-5316-4D9C-824C-F5F3AC102682}" srcOrd="1" destOrd="0" presId="urn:microsoft.com/office/officeart/2005/8/layout/hList1"/>
    <dgm:cxn modelId="{590B5FD8-84CF-47D6-8CA1-289347D9EEE4}" type="presParOf" srcId="{1A759EC8-D7AF-42B9-BE19-00D660FE6AED}" destId="{57C0278D-63B3-479A-90C2-2CF66DFFA8FC}" srcOrd="1" destOrd="0" presId="urn:microsoft.com/office/officeart/2005/8/layout/hList1"/>
    <dgm:cxn modelId="{FF51422F-BD26-4251-897B-996ED74EF659}" type="presParOf" srcId="{1A759EC8-D7AF-42B9-BE19-00D660FE6AED}" destId="{0D6AD65A-32F9-40C8-993A-BF76533950BE}" srcOrd="2" destOrd="0" presId="urn:microsoft.com/office/officeart/2005/8/layout/hList1"/>
    <dgm:cxn modelId="{6EA18F2A-392F-4BAE-8C3E-14A72A504268}" type="presParOf" srcId="{0D6AD65A-32F9-40C8-993A-BF76533950BE}" destId="{9D154653-96F9-48E8-A73C-29ED1D12DB89}" srcOrd="0" destOrd="0" presId="urn:microsoft.com/office/officeart/2005/8/layout/hList1"/>
    <dgm:cxn modelId="{F1E7793C-13EB-4283-9B1B-5A0FC6EEE78B}" type="presParOf" srcId="{0D6AD65A-32F9-40C8-993A-BF76533950BE}" destId="{EC6C121A-99D1-476C-A7C9-BFEE353EACE2}" srcOrd="1" destOrd="0" presId="urn:microsoft.com/office/officeart/2005/8/layout/hList1"/>
    <dgm:cxn modelId="{E5DFF259-CCE3-4F6F-8128-CC2D3FFC1FA4}" type="presParOf" srcId="{1A759EC8-D7AF-42B9-BE19-00D660FE6AED}" destId="{B773C441-5C72-4702-9B6E-C34A4417394C}" srcOrd="3" destOrd="0" presId="urn:microsoft.com/office/officeart/2005/8/layout/hList1"/>
    <dgm:cxn modelId="{A89556DF-9A1C-46AF-AD12-AB1F6443BF74}" type="presParOf" srcId="{1A759EC8-D7AF-42B9-BE19-00D660FE6AED}" destId="{BEF98112-FE44-4C23-A726-4EE3DB6F66A8}" srcOrd="4" destOrd="0" presId="urn:microsoft.com/office/officeart/2005/8/layout/hList1"/>
    <dgm:cxn modelId="{3EAD8767-FAD7-4220-9F96-1B382AE693F6}" type="presParOf" srcId="{BEF98112-FE44-4C23-A726-4EE3DB6F66A8}" destId="{F6F47438-0E05-41CF-A198-5512C2021914}" srcOrd="0" destOrd="0" presId="urn:microsoft.com/office/officeart/2005/8/layout/hList1"/>
    <dgm:cxn modelId="{E8D17985-6E78-4C0C-8C5E-35B0BEE47909}" type="presParOf" srcId="{BEF98112-FE44-4C23-A726-4EE3DB6F66A8}" destId="{B211ADC4-F7F1-4348-B00E-E62AA04D11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E9B684-D1A9-45FD-A8C7-1E15714EB5D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A39680-0746-4489-BCF0-A7E145E209BE}">
      <dgm:prSet phldrT="[Text]"/>
      <dgm:spPr/>
      <dgm:t>
        <a:bodyPr/>
        <a:lstStyle/>
        <a:p>
          <a:r>
            <a:rPr lang="en-US" dirty="0"/>
            <a:t>Single Service by Program</a:t>
          </a:r>
        </a:p>
      </dgm:t>
    </dgm:pt>
    <dgm:pt modelId="{1040B900-E86D-4C96-9B87-3DDF846B7C79}" type="parTrans" cxnId="{0C3F5531-EA74-4B02-82C8-BC81B7A9BEEA}">
      <dgm:prSet/>
      <dgm:spPr/>
      <dgm:t>
        <a:bodyPr/>
        <a:lstStyle/>
        <a:p>
          <a:endParaRPr lang="en-US"/>
        </a:p>
      </dgm:t>
    </dgm:pt>
    <dgm:pt modelId="{A718FED7-597F-4249-BFEC-47B6313707B9}" type="sibTrans" cxnId="{0C3F5531-EA74-4B02-82C8-BC81B7A9BEEA}">
      <dgm:prSet/>
      <dgm:spPr/>
      <dgm:t>
        <a:bodyPr/>
        <a:lstStyle/>
        <a:p>
          <a:endParaRPr lang="en-US" dirty="0"/>
        </a:p>
      </dgm:t>
    </dgm:pt>
    <dgm:pt modelId="{B00BB666-3164-4F7C-BEE6-923EDB564454}">
      <dgm:prSet phldrT="[Text]"/>
      <dgm:spPr/>
      <dgm:t>
        <a:bodyPr/>
        <a:lstStyle/>
        <a:p>
          <a:r>
            <a:rPr lang="en-US" dirty="0"/>
            <a:t>Number Served</a:t>
          </a:r>
        </a:p>
      </dgm:t>
    </dgm:pt>
    <dgm:pt modelId="{6DC3FA41-4E41-47EF-A275-A06C4C4D8700}" type="parTrans" cxnId="{85D3AB0E-7123-4740-B734-65C53CC4018E}">
      <dgm:prSet/>
      <dgm:spPr/>
      <dgm:t>
        <a:bodyPr/>
        <a:lstStyle/>
        <a:p>
          <a:endParaRPr lang="en-US"/>
        </a:p>
      </dgm:t>
    </dgm:pt>
    <dgm:pt modelId="{FFC9DA3E-71E6-4129-9921-21511910B57C}" type="sibTrans" cxnId="{85D3AB0E-7123-4740-B734-65C53CC4018E}">
      <dgm:prSet/>
      <dgm:spPr/>
      <dgm:t>
        <a:bodyPr/>
        <a:lstStyle/>
        <a:p>
          <a:endParaRPr lang="en-US"/>
        </a:p>
      </dgm:t>
    </dgm:pt>
    <dgm:pt modelId="{7258973D-B26B-421D-B3C9-F77ADA163A0B}">
      <dgm:prSet phldrT="[Text]"/>
      <dgm:spPr/>
      <dgm:t>
        <a:bodyPr/>
        <a:lstStyle/>
        <a:p>
          <a:r>
            <a:rPr lang="en-US" dirty="0"/>
            <a:t>Recurring Service by Program </a:t>
          </a:r>
        </a:p>
      </dgm:t>
    </dgm:pt>
    <dgm:pt modelId="{0310FD71-81A3-4BEA-A88E-8C3C1AFBB8EB}" type="parTrans" cxnId="{716D913B-8E38-4346-A783-7589460D9E69}">
      <dgm:prSet/>
      <dgm:spPr/>
      <dgm:t>
        <a:bodyPr/>
        <a:lstStyle/>
        <a:p>
          <a:endParaRPr lang="en-US"/>
        </a:p>
      </dgm:t>
    </dgm:pt>
    <dgm:pt modelId="{E885A4B0-765A-4E1F-9B62-35E1AF2CAFB6}" type="sibTrans" cxnId="{716D913B-8E38-4346-A783-7589460D9E69}">
      <dgm:prSet/>
      <dgm:spPr/>
      <dgm:t>
        <a:bodyPr/>
        <a:lstStyle/>
        <a:p>
          <a:endParaRPr lang="en-US" dirty="0"/>
        </a:p>
      </dgm:t>
    </dgm:pt>
    <dgm:pt modelId="{F5A82F00-CFB1-4F74-A388-E2C43131DC51}">
      <dgm:prSet phldrT="[Text]"/>
      <dgm:spPr/>
      <dgm:t>
        <a:bodyPr/>
        <a:lstStyle/>
        <a:p>
          <a:r>
            <a:rPr lang="en-US" dirty="0"/>
            <a:t>Number Served </a:t>
          </a:r>
        </a:p>
      </dgm:t>
    </dgm:pt>
    <dgm:pt modelId="{A8306541-5C51-4CA0-B7F8-D03A7C1472FE}" type="parTrans" cxnId="{F2C38DB7-B4CD-4A4A-886C-CB328C288FA0}">
      <dgm:prSet/>
      <dgm:spPr/>
      <dgm:t>
        <a:bodyPr/>
        <a:lstStyle/>
        <a:p>
          <a:endParaRPr lang="en-US"/>
        </a:p>
      </dgm:t>
    </dgm:pt>
    <dgm:pt modelId="{8E0DFE32-4122-4B57-9ACA-00F77F002F61}" type="sibTrans" cxnId="{F2C38DB7-B4CD-4A4A-886C-CB328C288FA0}">
      <dgm:prSet/>
      <dgm:spPr/>
      <dgm:t>
        <a:bodyPr/>
        <a:lstStyle/>
        <a:p>
          <a:endParaRPr lang="en-US"/>
        </a:p>
      </dgm:t>
    </dgm:pt>
    <dgm:pt modelId="{E32A82BB-876B-47A5-BC98-9006E0CD8BE9}">
      <dgm:prSet phldrT="[Text]"/>
      <dgm:spPr/>
      <dgm:t>
        <a:bodyPr/>
        <a:lstStyle/>
        <a:p>
          <a:r>
            <a:rPr lang="en-US" dirty="0"/>
            <a:t>Capacity Building  Programs</a:t>
          </a:r>
        </a:p>
      </dgm:t>
    </dgm:pt>
    <dgm:pt modelId="{A141A2F1-7D8F-4C30-AE73-81FCF1B7EDF9}" type="parTrans" cxnId="{AB2E242B-EB55-40E3-A95B-B85ADE2AA3DB}">
      <dgm:prSet/>
      <dgm:spPr/>
      <dgm:t>
        <a:bodyPr/>
        <a:lstStyle/>
        <a:p>
          <a:endParaRPr lang="en-US"/>
        </a:p>
      </dgm:t>
    </dgm:pt>
    <dgm:pt modelId="{EDFF24B9-CBDA-478C-93C9-C26A485303CC}" type="sibTrans" cxnId="{AB2E242B-EB55-40E3-A95B-B85ADE2AA3DB}">
      <dgm:prSet/>
      <dgm:spPr/>
      <dgm:t>
        <a:bodyPr/>
        <a:lstStyle/>
        <a:p>
          <a:endParaRPr lang="en-US" dirty="0"/>
        </a:p>
      </dgm:t>
    </dgm:pt>
    <dgm:pt modelId="{CA8E8361-3E71-4DA1-939D-0C39CFA412E6}">
      <dgm:prSet phldrT="[Text]"/>
      <dgm:spPr/>
      <dgm:t>
        <a:bodyPr/>
        <a:lstStyle/>
        <a:p>
          <a:r>
            <a:rPr lang="en-US" dirty="0"/>
            <a:t>Capacity Building </a:t>
          </a:r>
        </a:p>
      </dgm:t>
    </dgm:pt>
    <dgm:pt modelId="{DFFD9C02-625E-4F71-B1C2-598A20FE155E}" type="parTrans" cxnId="{5912DE64-F018-4480-B0D6-19A9EA8C6E37}">
      <dgm:prSet/>
      <dgm:spPr/>
      <dgm:t>
        <a:bodyPr/>
        <a:lstStyle/>
        <a:p>
          <a:endParaRPr lang="en-US"/>
        </a:p>
      </dgm:t>
    </dgm:pt>
    <dgm:pt modelId="{9FD9651B-0A2B-42E5-A5BE-14BBF3B6F900}" type="sibTrans" cxnId="{5912DE64-F018-4480-B0D6-19A9EA8C6E37}">
      <dgm:prSet/>
      <dgm:spPr/>
      <dgm:t>
        <a:bodyPr/>
        <a:lstStyle/>
        <a:p>
          <a:endParaRPr lang="en-US"/>
        </a:p>
      </dgm:t>
    </dgm:pt>
    <dgm:pt modelId="{3FFB029B-86A2-4656-95B4-B2AF7C99A926}" type="pres">
      <dgm:prSet presAssocID="{BCE9B684-D1A9-45FD-A8C7-1E15714EB5DF}" presName="Name0" presStyleCnt="0">
        <dgm:presLayoutVars>
          <dgm:chMax/>
          <dgm:chPref/>
          <dgm:dir/>
          <dgm:animLvl val="lvl"/>
        </dgm:presLayoutVars>
      </dgm:prSet>
      <dgm:spPr/>
    </dgm:pt>
    <dgm:pt modelId="{54C244FA-9B1C-4C72-A5E8-6924FE7175EF}" type="pres">
      <dgm:prSet presAssocID="{C4A39680-0746-4489-BCF0-A7E145E209BE}" presName="composite" presStyleCnt="0"/>
      <dgm:spPr/>
    </dgm:pt>
    <dgm:pt modelId="{9AEA8321-CFE9-4440-A5DC-01C9718DAB59}" type="pres">
      <dgm:prSet presAssocID="{C4A39680-0746-4489-BCF0-A7E145E209B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245482AB-AECD-4A80-939D-2F4848217F9C}" type="pres">
      <dgm:prSet presAssocID="{C4A39680-0746-4489-BCF0-A7E145E209B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A5A5058-4C91-4E46-8847-4532EB45BBC3}" type="pres">
      <dgm:prSet presAssocID="{C4A39680-0746-4489-BCF0-A7E145E209BE}" presName="BalanceSpacing" presStyleCnt="0"/>
      <dgm:spPr/>
    </dgm:pt>
    <dgm:pt modelId="{2DEC22F1-F9BA-487D-A090-04DD57AE2479}" type="pres">
      <dgm:prSet presAssocID="{C4A39680-0746-4489-BCF0-A7E145E209BE}" presName="BalanceSpacing1" presStyleCnt="0"/>
      <dgm:spPr/>
    </dgm:pt>
    <dgm:pt modelId="{87609029-2E43-4279-93FB-A3B5428A20FA}" type="pres">
      <dgm:prSet presAssocID="{A718FED7-597F-4249-BFEC-47B6313707B9}" presName="Accent1Text" presStyleLbl="node1" presStyleIdx="1" presStyleCnt="6"/>
      <dgm:spPr/>
    </dgm:pt>
    <dgm:pt modelId="{7607676E-B5FD-48BD-9F23-C8107ADFD333}" type="pres">
      <dgm:prSet presAssocID="{A718FED7-597F-4249-BFEC-47B6313707B9}" presName="spaceBetweenRectangles" presStyleCnt="0"/>
      <dgm:spPr/>
    </dgm:pt>
    <dgm:pt modelId="{702BEF5F-62A6-4DAA-A688-658157041B02}" type="pres">
      <dgm:prSet presAssocID="{7258973D-B26B-421D-B3C9-F77ADA163A0B}" presName="composite" presStyleCnt="0"/>
      <dgm:spPr/>
    </dgm:pt>
    <dgm:pt modelId="{4DB8913F-DB9E-4D91-9326-EE2FCA97E69B}" type="pres">
      <dgm:prSet presAssocID="{7258973D-B26B-421D-B3C9-F77ADA163A0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26BC67EA-06BE-483B-AC23-C13E740BBD82}" type="pres">
      <dgm:prSet presAssocID="{7258973D-B26B-421D-B3C9-F77ADA163A0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EE6D052-7C97-46D5-8314-7C96726E5619}" type="pres">
      <dgm:prSet presAssocID="{7258973D-B26B-421D-B3C9-F77ADA163A0B}" presName="BalanceSpacing" presStyleCnt="0"/>
      <dgm:spPr/>
    </dgm:pt>
    <dgm:pt modelId="{0D789CA6-7A66-4AA8-B00A-50BE48106AA8}" type="pres">
      <dgm:prSet presAssocID="{7258973D-B26B-421D-B3C9-F77ADA163A0B}" presName="BalanceSpacing1" presStyleCnt="0"/>
      <dgm:spPr/>
    </dgm:pt>
    <dgm:pt modelId="{D3A98883-7AD2-4715-B49B-483D9FE7A3F4}" type="pres">
      <dgm:prSet presAssocID="{E885A4B0-765A-4E1F-9B62-35E1AF2CAFB6}" presName="Accent1Text" presStyleLbl="node1" presStyleIdx="3" presStyleCnt="6"/>
      <dgm:spPr/>
    </dgm:pt>
    <dgm:pt modelId="{A4DB8B2E-6D12-49D6-A811-DC50AEA032CF}" type="pres">
      <dgm:prSet presAssocID="{E885A4B0-765A-4E1F-9B62-35E1AF2CAFB6}" presName="spaceBetweenRectangles" presStyleCnt="0"/>
      <dgm:spPr/>
    </dgm:pt>
    <dgm:pt modelId="{FE3976C9-8F8F-47EE-877C-453FA75FCED5}" type="pres">
      <dgm:prSet presAssocID="{E32A82BB-876B-47A5-BC98-9006E0CD8BE9}" presName="composite" presStyleCnt="0"/>
      <dgm:spPr/>
    </dgm:pt>
    <dgm:pt modelId="{3986A86C-F910-4E70-A1DB-EC952D25A065}" type="pres">
      <dgm:prSet presAssocID="{E32A82BB-876B-47A5-BC98-9006E0CD8BE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69A95834-8BB1-493B-8D5B-E1325A737331}" type="pres">
      <dgm:prSet presAssocID="{E32A82BB-876B-47A5-BC98-9006E0CD8BE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0BAA9F3-0FA7-4947-9D9A-DEB618632F26}" type="pres">
      <dgm:prSet presAssocID="{E32A82BB-876B-47A5-BC98-9006E0CD8BE9}" presName="BalanceSpacing" presStyleCnt="0"/>
      <dgm:spPr/>
    </dgm:pt>
    <dgm:pt modelId="{33F50AB3-1DCE-4384-AE82-7B8F95506FB2}" type="pres">
      <dgm:prSet presAssocID="{E32A82BB-876B-47A5-BC98-9006E0CD8BE9}" presName="BalanceSpacing1" presStyleCnt="0"/>
      <dgm:spPr/>
    </dgm:pt>
    <dgm:pt modelId="{321FE742-F0E1-46D9-8E37-75C6EFC298C5}" type="pres">
      <dgm:prSet presAssocID="{EDFF24B9-CBDA-478C-93C9-C26A485303CC}" presName="Accent1Text" presStyleLbl="node1" presStyleIdx="5" presStyleCnt="6"/>
      <dgm:spPr/>
    </dgm:pt>
  </dgm:ptLst>
  <dgm:cxnLst>
    <dgm:cxn modelId="{D800470B-DAEF-4D6E-9613-A4A38BB40236}" type="presOf" srcId="{A718FED7-597F-4249-BFEC-47B6313707B9}" destId="{87609029-2E43-4279-93FB-A3B5428A20FA}" srcOrd="0" destOrd="0" presId="urn:microsoft.com/office/officeart/2008/layout/AlternatingHexagons"/>
    <dgm:cxn modelId="{85D3AB0E-7123-4740-B734-65C53CC4018E}" srcId="{C4A39680-0746-4489-BCF0-A7E145E209BE}" destId="{B00BB666-3164-4F7C-BEE6-923EDB564454}" srcOrd="0" destOrd="0" parTransId="{6DC3FA41-4E41-47EF-A275-A06C4C4D8700}" sibTransId="{FFC9DA3E-71E6-4129-9921-21511910B57C}"/>
    <dgm:cxn modelId="{AB2E242B-EB55-40E3-A95B-B85ADE2AA3DB}" srcId="{BCE9B684-D1A9-45FD-A8C7-1E15714EB5DF}" destId="{E32A82BB-876B-47A5-BC98-9006E0CD8BE9}" srcOrd="2" destOrd="0" parTransId="{A141A2F1-7D8F-4C30-AE73-81FCF1B7EDF9}" sibTransId="{EDFF24B9-CBDA-478C-93C9-C26A485303CC}"/>
    <dgm:cxn modelId="{0C3F5531-EA74-4B02-82C8-BC81B7A9BEEA}" srcId="{BCE9B684-D1A9-45FD-A8C7-1E15714EB5DF}" destId="{C4A39680-0746-4489-BCF0-A7E145E209BE}" srcOrd="0" destOrd="0" parTransId="{1040B900-E86D-4C96-9B87-3DDF846B7C79}" sibTransId="{A718FED7-597F-4249-BFEC-47B6313707B9}"/>
    <dgm:cxn modelId="{716D913B-8E38-4346-A783-7589460D9E69}" srcId="{BCE9B684-D1A9-45FD-A8C7-1E15714EB5DF}" destId="{7258973D-B26B-421D-B3C9-F77ADA163A0B}" srcOrd="1" destOrd="0" parTransId="{0310FD71-81A3-4BEA-A88E-8C3C1AFBB8EB}" sibTransId="{E885A4B0-765A-4E1F-9B62-35E1AF2CAFB6}"/>
    <dgm:cxn modelId="{5912DE64-F018-4480-B0D6-19A9EA8C6E37}" srcId="{E32A82BB-876B-47A5-BC98-9006E0CD8BE9}" destId="{CA8E8361-3E71-4DA1-939D-0C39CFA412E6}" srcOrd="0" destOrd="0" parTransId="{DFFD9C02-625E-4F71-B1C2-598A20FE155E}" sibTransId="{9FD9651B-0A2B-42E5-A5BE-14BBF3B6F900}"/>
    <dgm:cxn modelId="{AB35657F-D244-4665-811D-B42686F4DC86}" type="presOf" srcId="{F5A82F00-CFB1-4F74-A388-E2C43131DC51}" destId="{26BC67EA-06BE-483B-AC23-C13E740BBD82}" srcOrd="0" destOrd="0" presId="urn:microsoft.com/office/officeart/2008/layout/AlternatingHexagons"/>
    <dgm:cxn modelId="{8E78DA8B-4563-4ED7-9930-EC60F02EC6EB}" type="presOf" srcId="{EDFF24B9-CBDA-478C-93C9-C26A485303CC}" destId="{321FE742-F0E1-46D9-8E37-75C6EFC298C5}" srcOrd="0" destOrd="0" presId="urn:microsoft.com/office/officeart/2008/layout/AlternatingHexagons"/>
    <dgm:cxn modelId="{ADFC918E-428C-4BD6-BB90-F05EA042CC0E}" type="presOf" srcId="{E885A4B0-765A-4E1F-9B62-35E1AF2CAFB6}" destId="{D3A98883-7AD2-4715-B49B-483D9FE7A3F4}" srcOrd="0" destOrd="0" presId="urn:microsoft.com/office/officeart/2008/layout/AlternatingHexagons"/>
    <dgm:cxn modelId="{A0610595-1AD7-4C2B-9D8E-56961B4263FB}" type="presOf" srcId="{C4A39680-0746-4489-BCF0-A7E145E209BE}" destId="{9AEA8321-CFE9-4440-A5DC-01C9718DAB59}" srcOrd="0" destOrd="0" presId="urn:microsoft.com/office/officeart/2008/layout/AlternatingHexagons"/>
    <dgm:cxn modelId="{F2C38DB7-B4CD-4A4A-886C-CB328C288FA0}" srcId="{7258973D-B26B-421D-B3C9-F77ADA163A0B}" destId="{F5A82F00-CFB1-4F74-A388-E2C43131DC51}" srcOrd="0" destOrd="0" parTransId="{A8306541-5C51-4CA0-B7F8-D03A7C1472FE}" sibTransId="{8E0DFE32-4122-4B57-9ACA-00F77F002F61}"/>
    <dgm:cxn modelId="{814DCBB7-50ED-4F02-A823-536EB05ABDD8}" type="presOf" srcId="{CA8E8361-3E71-4DA1-939D-0C39CFA412E6}" destId="{69A95834-8BB1-493B-8D5B-E1325A737331}" srcOrd="0" destOrd="0" presId="urn:microsoft.com/office/officeart/2008/layout/AlternatingHexagons"/>
    <dgm:cxn modelId="{507E78B8-CE1A-45F0-81CF-C6F087CFA56E}" type="presOf" srcId="{BCE9B684-D1A9-45FD-A8C7-1E15714EB5DF}" destId="{3FFB029B-86A2-4656-95B4-B2AF7C99A926}" srcOrd="0" destOrd="0" presId="urn:microsoft.com/office/officeart/2008/layout/AlternatingHexagons"/>
    <dgm:cxn modelId="{C51943C1-5FA9-45E2-BFD0-FFF0B88E0FED}" type="presOf" srcId="{7258973D-B26B-421D-B3C9-F77ADA163A0B}" destId="{4DB8913F-DB9E-4D91-9326-EE2FCA97E69B}" srcOrd="0" destOrd="0" presId="urn:microsoft.com/office/officeart/2008/layout/AlternatingHexagons"/>
    <dgm:cxn modelId="{C07921CF-8995-41EE-951C-F8050404E55F}" type="presOf" srcId="{E32A82BB-876B-47A5-BC98-9006E0CD8BE9}" destId="{3986A86C-F910-4E70-A1DB-EC952D25A065}" srcOrd="0" destOrd="0" presId="urn:microsoft.com/office/officeart/2008/layout/AlternatingHexagons"/>
    <dgm:cxn modelId="{E5E458E7-294F-49B6-8AED-A78E00606288}" type="presOf" srcId="{B00BB666-3164-4F7C-BEE6-923EDB564454}" destId="{245482AB-AECD-4A80-939D-2F4848217F9C}" srcOrd="0" destOrd="0" presId="urn:microsoft.com/office/officeart/2008/layout/AlternatingHexagons"/>
    <dgm:cxn modelId="{25DF5CE6-1EA2-498E-B662-FEB7FED13395}" type="presParOf" srcId="{3FFB029B-86A2-4656-95B4-B2AF7C99A926}" destId="{54C244FA-9B1C-4C72-A5E8-6924FE7175EF}" srcOrd="0" destOrd="0" presId="urn:microsoft.com/office/officeart/2008/layout/AlternatingHexagons"/>
    <dgm:cxn modelId="{50D47990-4FFD-4DFB-9483-B49C29C79F11}" type="presParOf" srcId="{54C244FA-9B1C-4C72-A5E8-6924FE7175EF}" destId="{9AEA8321-CFE9-4440-A5DC-01C9718DAB59}" srcOrd="0" destOrd="0" presId="urn:microsoft.com/office/officeart/2008/layout/AlternatingHexagons"/>
    <dgm:cxn modelId="{3422970B-176D-471C-8127-A04684FBE2C3}" type="presParOf" srcId="{54C244FA-9B1C-4C72-A5E8-6924FE7175EF}" destId="{245482AB-AECD-4A80-939D-2F4848217F9C}" srcOrd="1" destOrd="0" presId="urn:microsoft.com/office/officeart/2008/layout/AlternatingHexagons"/>
    <dgm:cxn modelId="{B33CA68F-F49D-4838-8E27-980CC0E7B07B}" type="presParOf" srcId="{54C244FA-9B1C-4C72-A5E8-6924FE7175EF}" destId="{AA5A5058-4C91-4E46-8847-4532EB45BBC3}" srcOrd="2" destOrd="0" presId="urn:microsoft.com/office/officeart/2008/layout/AlternatingHexagons"/>
    <dgm:cxn modelId="{22BFFE21-2849-4011-8D98-E515F5DD92AE}" type="presParOf" srcId="{54C244FA-9B1C-4C72-A5E8-6924FE7175EF}" destId="{2DEC22F1-F9BA-487D-A090-04DD57AE2479}" srcOrd="3" destOrd="0" presId="urn:microsoft.com/office/officeart/2008/layout/AlternatingHexagons"/>
    <dgm:cxn modelId="{0CA226BE-AD48-4296-B0B0-0B4588652282}" type="presParOf" srcId="{54C244FA-9B1C-4C72-A5E8-6924FE7175EF}" destId="{87609029-2E43-4279-93FB-A3B5428A20FA}" srcOrd="4" destOrd="0" presId="urn:microsoft.com/office/officeart/2008/layout/AlternatingHexagons"/>
    <dgm:cxn modelId="{499214AA-1D26-4FD7-9EFD-9A75C54BA614}" type="presParOf" srcId="{3FFB029B-86A2-4656-95B4-B2AF7C99A926}" destId="{7607676E-B5FD-48BD-9F23-C8107ADFD333}" srcOrd="1" destOrd="0" presId="urn:microsoft.com/office/officeart/2008/layout/AlternatingHexagons"/>
    <dgm:cxn modelId="{0BD773F6-BBAE-4FA2-91CB-4202A6A19DEB}" type="presParOf" srcId="{3FFB029B-86A2-4656-95B4-B2AF7C99A926}" destId="{702BEF5F-62A6-4DAA-A688-658157041B02}" srcOrd="2" destOrd="0" presId="urn:microsoft.com/office/officeart/2008/layout/AlternatingHexagons"/>
    <dgm:cxn modelId="{34D7921D-B1CA-46CE-AEFA-0A28B2A483C4}" type="presParOf" srcId="{702BEF5F-62A6-4DAA-A688-658157041B02}" destId="{4DB8913F-DB9E-4D91-9326-EE2FCA97E69B}" srcOrd="0" destOrd="0" presId="urn:microsoft.com/office/officeart/2008/layout/AlternatingHexagons"/>
    <dgm:cxn modelId="{C5D03FB2-CE8F-42D2-8800-01ED325BDB40}" type="presParOf" srcId="{702BEF5F-62A6-4DAA-A688-658157041B02}" destId="{26BC67EA-06BE-483B-AC23-C13E740BBD82}" srcOrd="1" destOrd="0" presId="urn:microsoft.com/office/officeart/2008/layout/AlternatingHexagons"/>
    <dgm:cxn modelId="{2941BBE4-7846-4D73-995E-AC80329D1306}" type="presParOf" srcId="{702BEF5F-62A6-4DAA-A688-658157041B02}" destId="{4EE6D052-7C97-46D5-8314-7C96726E5619}" srcOrd="2" destOrd="0" presId="urn:microsoft.com/office/officeart/2008/layout/AlternatingHexagons"/>
    <dgm:cxn modelId="{3A1B3102-3FCE-4350-BFC6-EBDEB70D8477}" type="presParOf" srcId="{702BEF5F-62A6-4DAA-A688-658157041B02}" destId="{0D789CA6-7A66-4AA8-B00A-50BE48106AA8}" srcOrd="3" destOrd="0" presId="urn:microsoft.com/office/officeart/2008/layout/AlternatingHexagons"/>
    <dgm:cxn modelId="{8CF37E8A-C4EE-419A-B035-AFC083DC6F2D}" type="presParOf" srcId="{702BEF5F-62A6-4DAA-A688-658157041B02}" destId="{D3A98883-7AD2-4715-B49B-483D9FE7A3F4}" srcOrd="4" destOrd="0" presId="urn:microsoft.com/office/officeart/2008/layout/AlternatingHexagons"/>
    <dgm:cxn modelId="{BCFFA701-C4D5-45BE-9BC2-78F1DDC203B1}" type="presParOf" srcId="{3FFB029B-86A2-4656-95B4-B2AF7C99A926}" destId="{A4DB8B2E-6D12-49D6-A811-DC50AEA032CF}" srcOrd="3" destOrd="0" presId="urn:microsoft.com/office/officeart/2008/layout/AlternatingHexagons"/>
    <dgm:cxn modelId="{A8D6503B-6C2F-4910-9561-310FB1EEAEAE}" type="presParOf" srcId="{3FFB029B-86A2-4656-95B4-B2AF7C99A926}" destId="{FE3976C9-8F8F-47EE-877C-453FA75FCED5}" srcOrd="4" destOrd="0" presId="urn:microsoft.com/office/officeart/2008/layout/AlternatingHexagons"/>
    <dgm:cxn modelId="{17CCC290-F85D-4D3D-97C5-7E5D3ACE6CC2}" type="presParOf" srcId="{FE3976C9-8F8F-47EE-877C-453FA75FCED5}" destId="{3986A86C-F910-4E70-A1DB-EC952D25A065}" srcOrd="0" destOrd="0" presId="urn:microsoft.com/office/officeart/2008/layout/AlternatingHexagons"/>
    <dgm:cxn modelId="{D5E478A4-8849-4EA4-89D6-09637A83CB12}" type="presParOf" srcId="{FE3976C9-8F8F-47EE-877C-453FA75FCED5}" destId="{69A95834-8BB1-493B-8D5B-E1325A737331}" srcOrd="1" destOrd="0" presId="urn:microsoft.com/office/officeart/2008/layout/AlternatingHexagons"/>
    <dgm:cxn modelId="{7945EA05-C03A-4546-9CD9-39492A1A0ABA}" type="presParOf" srcId="{FE3976C9-8F8F-47EE-877C-453FA75FCED5}" destId="{A0BAA9F3-0FA7-4947-9D9A-DEB618632F26}" srcOrd="2" destOrd="0" presId="urn:microsoft.com/office/officeart/2008/layout/AlternatingHexagons"/>
    <dgm:cxn modelId="{8574511F-7459-4861-9D29-116749F2B3D8}" type="presParOf" srcId="{FE3976C9-8F8F-47EE-877C-453FA75FCED5}" destId="{33F50AB3-1DCE-4384-AE82-7B8F95506FB2}" srcOrd="3" destOrd="0" presId="urn:microsoft.com/office/officeart/2008/layout/AlternatingHexagons"/>
    <dgm:cxn modelId="{5D24B746-3629-488F-8568-CFE3BA7EB0CB}" type="presParOf" srcId="{FE3976C9-8F8F-47EE-877C-453FA75FCED5}" destId="{321FE742-F0E1-46D9-8E37-75C6EFC298C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1A9D4-31F0-4866-8446-020D9F4A132A}">
      <dsp:nvSpPr>
        <dsp:cNvPr id="0" name=""/>
        <dsp:cNvSpPr/>
      </dsp:nvSpPr>
      <dsp:spPr>
        <a:xfrm>
          <a:off x="5141176" y="648"/>
          <a:ext cx="1411807" cy="7059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Goal</a:t>
          </a:r>
        </a:p>
      </dsp:txBody>
      <dsp:txXfrm>
        <a:off x="5161851" y="21323"/>
        <a:ext cx="1370457" cy="664553"/>
      </dsp:txXfrm>
    </dsp:sp>
    <dsp:sp modelId="{4E95E7EE-6E97-463C-B5AA-908422938CD0}">
      <dsp:nvSpPr>
        <dsp:cNvPr id="0" name=""/>
        <dsp:cNvSpPr/>
      </dsp:nvSpPr>
      <dsp:spPr>
        <a:xfrm>
          <a:off x="5236637" y="706552"/>
          <a:ext cx="91440" cy="5294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94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2FCA8F-0F46-439D-9E98-0E8C45F86120}">
      <dsp:nvSpPr>
        <dsp:cNvPr id="0" name=""/>
        <dsp:cNvSpPr/>
      </dsp:nvSpPr>
      <dsp:spPr>
        <a:xfrm>
          <a:off x="5282357" y="883028"/>
          <a:ext cx="1129445" cy="705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Objective</a:t>
          </a:r>
        </a:p>
      </dsp:txBody>
      <dsp:txXfrm>
        <a:off x="5303032" y="903703"/>
        <a:ext cx="1088095" cy="664553"/>
      </dsp:txXfrm>
    </dsp:sp>
    <dsp:sp modelId="{8E3667AA-2840-47A8-86B1-81F8A324C965}">
      <dsp:nvSpPr>
        <dsp:cNvPr id="0" name=""/>
        <dsp:cNvSpPr/>
      </dsp:nvSpPr>
      <dsp:spPr>
        <a:xfrm>
          <a:off x="5236637" y="706552"/>
          <a:ext cx="91440" cy="14118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118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1537-DF3C-4C7D-B7FC-2D0CB3AB6EE3}">
      <dsp:nvSpPr>
        <dsp:cNvPr id="0" name=""/>
        <dsp:cNvSpPr/>
      </dsp:nvSpPr>
      <dsp:spPr>
        <a:xfrm>
          <a:off x="5282357" y="1765407"/>
          <a:ext cx="1129445" cy="705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Program</a:t>
          </a:r>
        </a:p>
      </dsp:txBody>
      <dsp:txXfrm>
        <a:off x="5303032" y="1786082"/>
        <a:ext cx="1088095" cy="664553"/>
      </dsp:txXfrm>
    </dsp:sp>
    <dsp:sp modelId="{0E2AAB71-E067-4622-81BD-72B158862623}">
      <dsp:nvSpPr>
        <dsp:cNvPr id="0" name=""/>
        <dsp:cNvSpPr/>
      </dsp:nvSpPr>
      <dsp:spPr>
        <a:xfrm>
          <a:off x="5236637" y="706552"/>
          <a:ext cx="91440" cy="22941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941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ED6CD-186F-439C-8C39-D97D5E07F81A}">
      <dsp:nvSpPr>
        <dsp:cNvPr id="0" name=""/>
        <dsp:cNvSpPr/>
      </dsp:nvSpPr>
      <dsp:spPr>
        <a:xfrm>
          <a:off x="5282357" y="2647787"/>
          <a:ext cx="1129445" cy="705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Activity </a:t>
          </a:r>
        </a:p>
      </dsp:txBody>
      <dsp:txXfrm>
        <a:off x="5303032" y="2668462"/>
        <a:ext cx="1088095" cy="664553"/>
      </dsp:txXfrm>
    </dsp:sp>
    <dsp:sp modelId="{9FB0BB19-406B-4934-AE7C-C74782F3534F}">
      <dsp:nvSpPr>
        <dsp:cNvPr id="0" name=""/>
        <dsp:cNvSpPr/>
      </dsp:nvSpPr>
      <dsp:spPr>
        <a:xfrm>
          <a:off x="5236637" y="706552"/>
          <a:ext cx="91440" cy="3176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765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4EAC40-1C2F-40B9-9966-6E8F6AAD3C6D}">
      <dsp:nvSpPr>
        <dsp:cNvPr id="0" name=""/>
        <dsp:cNvSpPr/>
      </dsp:nvSpPr>
      <dsp:spPr>
        <a:xfrm>
          <a:off x="5282357" y="3530166"/>
          <a:ext cx="1129445" cy="705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Service</a:t>
          </a:r>
        </a:p>
      </dsp:txBody>
      <dsp:txXfrm>
        <a:off x="5303032" y="3550841"/>
        <a:ext cx="1088095" cy="664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3A2F2-97BA-4106-B16F-3F9E7A8F6AE1}">
      <dsp:nvSpPr>
        <dsp:cNvPr id="0" name=""/>
        <dsp:cNvSpPr/>
      </dsp:nvSpPr>
      <dsp:spPr>
        <a:xfrm>
          <a:off x="3619" y="20662"/>
          <a:ext cx="3529012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Programs</a:t>
          </a:r>
        </a:p>
      </dsp:txBody>
      <dsp:txXfrm>
        <a:off x="3619" y="20662"/>
        <a:ext cx="3529012" cy="864000"/>
      </dsp:txXfrm>
    </dsp:sp>
    <dsp:sp modelId="{255C750C-5316-4D9C-824C-F5F3AC102682}">
      <dsp:nvSpPr>
        <dsp:cNvPr id="0" name=""/>
        <dsp:cNvSpPr/>
      </dsp:nvSpPr>
      <dsp:spPr>
        <a:xfrm>
          <a:off x="3619" y="884662"/>
          <a:ext cx="3529012" cy="2799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Programs </a:t>
          </a:r>
        </a:p>
      </dsp:txBody>
      <dsp:txXfrm>
        <a:off x="3619" y="884662"/>
        <a:ext cx="3529012" cy="2799900"/>
      </dsp:txXfrm>
    </dsp:sp>
    <dsp:sp modelId="{9D154653-96F9-48E8-A73C-29ED1D12DB89}">
      <dsp:nvSpPr>
        <dsp:cNvPr id="0" name=""/>
        <dsp:cNvSpPr/>
      </dsp:nvSpPr>
      <dsp:spPr>
        <a:xfrm>
          <a:off x="4026693" y="20662"/>
          <a:ext cx="3529012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Activities </a:t>
          </a:r>
        </a:p>
      </dsp:txBody>
      <dsp:txXfrm>
        <a:off x="4026693" y="20662"/>
        <a:ext cx="3529012" cy="864000"/>
      </dsp:txXfrm>
    </dsp:sp>
    <dsp:sp modelId="{EC6C121A-99D1-476C-A7C9-BFEE353EACE2}">
      <dsp:nvSpPr>
        <dsp:cNvPr id="0" name=""/>
        <dsp:cNvSpPr/>
      </dsp:nvSpPr>
      <dsp:spPr>
        <a:xfrm>
          <a:off x="4026693" y="884662"/>
          <a:ext cx="3529012" cy="2799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Different components of an intervention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Multiple implementation sites</a:t>
          </a:r>
        </a:p>
      </dsp:txBody>
      <dsp:txXfrm>
        <a:off x="4026693" y="884662"/>
        <a:ext cx="3529012" cy="2799900"/>
      </dsp:txXfrm>
    </dsp:sp>
    <dsp:sp modelId="{F6F47438-0E05-41CF-A198-5512C2021914}">
      <dsp:nvSpPr>
        <dsp:cNvPr id="0" name=""/>
        <dsp:cNvSpPr/>
      </dsp:nvSpPr>
      <dsp:spPr>
        <a:xfrm>
          <a:off x="8049768" y="20662"/>
          <a:ext cx="3529012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Services </a:t>
          </a:r>
        </a:p>
      </dsp:txBody>
      <dsp:txXfrm>
        <a:off x="8049768" y="20662"/>
        <a:ext cx="3529012" cy="864000"/>
      </dsp:txXfrm>
    </dsp:sp>
    <dsp:sp modelId="{B211ADC4-F7F1-4348-B00E-E62AA04D1149}">
      <dsp:nvSpPr>
        <dsp:cNvPr id="0" name=""/>
        <dsp:cNvSpPr/>
      </dsp:nvSpPr>
      <dsp:spPr>
        <a:xfrm>
          <a:off x="8049768" y="884662"/>
          <a:ext cx="3529012" cy="2799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Recurring services</a:t>
          </a:r>
        </a:p>
        <a:p>
          <a:pPr marL="571500" lvl="2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Groups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Single Services </a:t>
          </a:r>
        </a:p>
      </dsp:txBody>
      <dsp:txXfrm>
        <a:off x="8049768" y="884662"/>
        <a:ext cx="3529012" cy="27999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A8321-CFE9-4440-A5DC-01C9718DAB59}">
      <dsp:nvSpPr>
        <dsp:cNvPr id="0" name=""/>
        <dsp:cNvSpPr/>
      </dsp:nvSpPr>
      <dsp:spPr>
        <a:xfrm rot="5400000">
          <a:off x="5410323" y="89926"/>
          <a:ext cx="1373022" cy="11945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Single Service by Program</a:t>
          </a:r>
        </a:p>
      </dsp:txBody>
      <dsp:txXfrm rot="-5400000">
        <a:off x="5685716" y="214643"/>
        <a:ext cx="822235" cy="945096"/>
      </dsp:txXfrm>
    </dsp:sp>
    <dsp:sp modelId="{245482AB-AECD-4A80-939D-2F4848217F9C}">
      <dsp:nvSpPr>
        <dsp:cNvPr id="0" name=""/>
        <dsp:cNvSpPr/>
      </dsp:nvSpPr>
      <dsp:spPr>
        <a:xfrm>
          <a:off x="6730347" y="275284"/>
          <a:ext cx="1532292" cy="823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Number Served</a:t>
          </a:r>
        </a:p>
      </dsp:txBody>
      <dsp:txXfrm>
        <a:off x="6730347" y="275284"/>
        <a:ext cx="1532292" cy="823813"/>
      </dsp:txXfrm>
    </dsp:sp>
    <dsp:sp modelId="{87609029-2E43-4279-93FB-A3B5428A20FA}">
      <dsp:nvSpPr>
        <dsp:cNvPr id="0" name=""/>
        <dsp:cNvSpPr/>
      </dsp:nvSpPr>
      <dsp:spPr>
        <a:xfrm rot="5400000">
          <a:off x="4120232" y="89926"/>
          <a:ext cx="1373022" cy="11945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4395625" y="214643"/>
        <a:ext cx="822235" cy="945096"/>
      </dsp:txXfrm>
    </dsp:sp>
    <dsp:sp modelId="{4DB8913F-DB9E-4D91-9326-EE2FCA97E69B}">
      <dsp:nvSpPr>
        <dsp:cNvPr id="0" name=""/>
        <dsp:cNvSpPr/>
      </dsp:nvSpPr>
      <dsp:spPr>
        <a:xfrm rot="5400000">
          <a:off x="4762806" y="1255347"/>
          <a:ext cx="1373022" cy="11945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Recurring Service by Program </a:t>
          </a:r>
        </a:p>
      </dsp:txBody>
      <dsp:txXfrm rot="-5400000">
        <a:off x="5038199" y="1380064"/>
        <a:ext cx="822235" cy="945096"/>
      </dsp:txXfrm>
    </dsp:sp>
    <dsp:sp modelId="{26BC67EA-06BE-483B-AC23-C13E740BBD82}">
      <dsp:nvSpPr>
        <dsp:cNvPr id="0" name=""/>
        <dsp:cNvSpPr/>
      </dsp:nvSpPr>
      <dsp:spPr>
        <a:xfrm>
          <a:off x="3319760" y="1440705"/>
          <a:ext cx="1482863" cy="823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Number Served </a:t>
          </a:r>
        </a:p>
      </dsp:txBody>
      <dsp:txXfrm>
        <a:off x="3319760" y="1440705"/>
        <a:ext cx="1482863" cy="823813"/>
      </dsp:txXfrm>
    </dsp:sp>
    <dsp:sp modelId="{D3A98883-7AD2-4715-B49B-483D9FE7A3F4}">
      <dsp:nvSpPr>
        <dsp:cNvPr id="0" name=""/>
        <dsp:cNvSpPr/>
      </dsp:nvSpPr>
      <dsp:spPr>
        <a:xfrm rot="5400000">
          <a:off x="6052898" y="1255347"/>
          <a:ext cx="1373022" cy="11945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6328291" y="1380064"/>
        <a:ext cx="822235" cy="945096"/>
      </dsp:txXfrm>
    </dsp:sp>
    <dsp:sp modelId="{3986A86C-F910-4E70-A1DB-EC952D25A065}">
      <dsp:nvSpPr>
        <dsp:cNvPr id="0" name=""/>
        <dsp:cNvSpPr/>
      </dsp:nvSpPr>
      <dsp:spPr>
        <a:xfrm rot="5400000">
          <a:off x="5410323" y="2420769"/>
          <a:ext cx="1373022" cy="11945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Capacity Building  Programs</a:t>
          </a:r>
        </a:p>
      </dsp:txBody>
      <dsp:txXfrm rot="-5400000">
        <a:off x="5685716" y="2545486"/>
        <a:ext cx="822235" cy="945096"/>
      </dsp:txXfrm>
    </dsp:sp>
    <dsp:sp modelId="{69A95834-8BB1-493B-8D5B-E1325A737331}">
      <dsp:nvSpPr>
        <dsp:cNvPr id="0" name=""/>
        <dsp:cNvSpPr/>
      </dsp:nvSpPr>
      <dsp:spPr>
        <a:xfrm>
          <a:off x="6730347" y="2606127"/>
          <a:ext cx="1532292" cy="823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Capacity Building </a:t>
          </a:r>
        </a:p>
      </dsp:txBody>
      <dsp:txXfrm>
        <a:off x="6730347" y="2606127"/>
        <a:ext cx="1532292" cy="823813"/>
      </dsp:txXfrm>
    </dsp:sp>
    <dsp:sp modelId="{321FE742-F0E1-46D9-8E37-75C6EFC298C5}">
      <dsp:nvSpPr>
        <dsp:cNvPr id="0" name=""/>
        <dsp:cNvSpPr/>
      </dsp:nvSpPr>
      <dsp:spPr>
        <a:xfrm rot="5400000">
          <a:off x="4120232" y="2420769"/>
          <a:ext cx="1373022" cy="11945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4395625" y="2545486"/>
        <a:ext cx="822235" cy="945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5E961FD-291E-4942-B84C-5A716FDD43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" y="304799"/>
            <a:ext cx="11572875" cy="353872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B7877920-6C8D-4802-81F7-DCDE19AEA2A6}"/>
              </a:ext>
            </a:extLst>
          </p:cNvPr>
          <p:cNvSpPr/>
          <p:nvPr/>
        </p:nvSpPr>
        <p:spPr>
          <a:xfrm>
            <a:off x="304800" y="4159116"/>
            <a:ext cx="8899100" cy="2386744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AC6E8A01-1018-4AFE-A229-B735D9B018CB}"/>
              </a:ext>
            </a:extLst>
          </p:cNvPr>
          <p:cNvSpPr/>
          <p:nvPr/>
        </p:nvSpPr>
        <p:spPr>
          <a:xfrm>
            <a:off x="9526469" y="4159116"/>
            <a:ext cx="2351843" cy="2386744"/>
          </a:xfrm>
          <a:prstGeom prst="rect">
            <a:avLst/>
          </a:prstGeom>
          <a:solidFill>
            <a:srgbClr val="8FB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665694F-8DF2-4937-B609-8F95E2589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3271" y="5097963"/>
            <a:ext cx="1198238" cy="5090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50DC8-B6F7-403F-8C0C-54545608D944}"/>
              </a:ext>
            </a:extLst>
          </p:cNvPr>
          <p:cNvCxnSpPr/>
          <p:nvPr/>
        </p:nvCxnSpPr>
        <p:spPr>
          <a:xfrm>
            <a:off x="730471" y="5249772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5534C59-34ED-4253-B5D0-0B6A3FABBF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17" y="4399360"/>
            <a:ext cx="8266176" cy="701731"/>
          </a:xfrm>
        </p:spPr>
        <p:txBody>
          <a:bodyPr anchor="t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DECK’S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5C329-DC2F-488E-861C-64EAB89C83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17" y="5332289"/>
            <a:ext cx="8266176" cy="106984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Your Deck’s sub-title goes here. Just make sure it doesn’t exceed two lines!</a:t>
            </a:r>
          </a:p>
        </p:txBody>
      </p:sp>
    </p:spTree>
    <p:extLst>
      <p:ext uri="{BB962C8B-B14F-4D97-AF65-F5344CB8AC3E}">
        <p14:creationId xmlns:p14="http://schemas.microsoft.com/office/powerpoint/2010/main" val="5805982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7878"/>
            <a:ext cx="11582400" cy="3703320"/>
          </a:xfrm>
        </p:spPr>
        <p:txBody>
          <a:bodyPr numCol="3" spcCol="914400"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50542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A3415C-D4D1-40DF-AB43-2D88A58773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5975"/>
            <a:ext cx="11582400" cy="37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03115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A3415C-D4D1-40DF-AB43-2D88A58773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5975"/>
            <a:ext cx="5543550" cy="37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A30C68-45E3-466C-92E1-DBE369D97B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0602" y="2085975"/>
            <a:ext cx="5546598" cy="37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76629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 and Image on th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7878"/>
            <a:ext cx="5483352" cy="37033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2085974"/>
            <a:ext cx="5791200" cy="370331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664187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 and Image on the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5483352" cy="7017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SLIDE’S 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5483352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7878"/>
            <a:ext cx="5483352" cy="37033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304800"/>
            <a:ext cx="5788152" cy="5486397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90115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 and Image on the R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09909C-F8EB-4588-A2C4-BCA7B7D97A6C}"/>
              </a:ext>
            </a:extLst>
          </p:cNvPr>
          <p:cNvSpPr/>
          <p:nvPr/>
        </p:nvSpPr>
        <p:spPr>
          <a:xfrm>
            <a:off x="304800" y="304800"/>
            <a:ext cx="5791200" cy="5486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574" y="724109"/>
            <a:ext cx="4736236" cy="123395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Use this box to bring in a key takeaway or summary into your slide. Do your best to keep things in three lines or less.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304800"/>
            <a:ext cx="5788152" cy="5486397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544652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 and Image on the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87878"/>
            <a:ext cx="5486400" cy="37033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2085974"/>
            <a:ext cx="5791200" cy="370331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5357845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s and Image on th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344127-2D10-462E-BD53-FC4DACEC688C}"/>
              </a:ext>
            </a:extLst>
          </p:cNvPr>
          <p:cNvCxnSpPr/>
          <p:nvPr/>
        </p:nvCxnSpPr>
        <p:spPr>
          <a:xfrm>
            <a:off x="6483166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0A1710-2726-42C6-9D81-4D6BCAD745D9}"/>
              </a:ext>
            </a:extLst>
          </p:cNvPr>
          <p:cNvGrpSpPr/>
          <p:nvPr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78BDDE-986F-4E53-9F4F-0E8AFFCA9FFC}"/>
                </a:ext>
              </a:extLst>
            </p:cNvPr>
            <p:cNvSpPr/>
            <p:nvPr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FC099E-3311-47EC-B4B5-CAC92C11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FA5F38-50D2-4299-B38B-16FB0FA52D34}"/>
                </a:ext>
              </a:extLst>
            </p:cNvPr>
            <p:cNvCxnSpPr>
              <a:cxnSpLocks/>
            </p:cNvCxnSpPr>
            <p:nvPr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92E05C0-3DDB-47CE-B607-9C4D6D20A0B8}"/>
                </a:ext>
              </a:extLst>
            </p:cNvPr>
            <p:cNvCxnSpPr>
              <a:cxnSpLocks/>
            </p:cNvCxnSpPr>
            <p:nvPr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8" y="172857"/>
            <a:ext cx="5486401" cy="701731"/>
          </a:xfrm>
        </p:spPr>
        <p:txBody>
          <a:bodyPr/>
          <a:lstStyle/>
          <a:p>
            <a:r>
              <a:rPr lang="en-US"/>
              <a:t>SLIDE’S 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798" y="1031273"/>
            <a:ext cx="5486401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87878"/>
            <a:ext cx="5486400" cy="37033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304805"/>
            <a:ext cx="5788152" cy="5490492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5225525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s and Image on the Le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344127-2D10-462E-BD53-FC4DACEC688C}"/>
              </a:ext>
            </a:extLst>
          </p:cNvPr>
          <p:cNvCxnSpPr/>
          <p:nvPr/>
        </p:nvCxnSpPr>
        <p:spPr>
          <a:xfrm>
            <a:off x="6483166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0A1710-2726-42C6-9D81-4D6BCAD745D9}"/>
              </a:ext>
            </a:extLst>
          </p:cNvPr>
          <p:cNvGrpSpPr/>
          <p:nvPr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78BDDE-986F-4E53-9F4F-0E8AFFCA9FFC}"/>
                </a:ext>
              </a:extLst>
            </p:cNvPr>
            <p:cNvSpPr/>
            <p:nvPr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FC099E-3311-47EC-B4B5-CAC92C11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FA5F38-50D2-4299-B38B-16FB0FA52D34}"/>
                </a:ext>
              </a:extLst>
            </p:cNvPr>
            <p:cNvCxnSpPr>
              <a:cxnSpLocks/>
            </p:cNvCxnSpPr>
            <p:nvPr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92E05C0-3DDB-47CE-B607-9C4D6D20A0B8}"/>
                </a:ext>
              </a:extLst>
            </p:cNvPr>
            <p:cNvCxnSpPr>
              <a:cxnSpLocks/>
            </p:cNvCxnSpPr>
            <p:nvPr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8" y="172857"/>
            <a:ext cx="5486401" cy="701731"/>
          </a:xfrm>
        </p:spPr>
        <p:txBody>
          <a:bodyPr/>
          <a:lstStyle/>
          <a:p>
            <a:r>
              <a:rPr lang="en-US"/>
              <a:t>SLIDE’S 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798" y="1031273"/>
            <a:ext cx="5486401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Do your best to not exceed two lines.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304805"/>
            <a:ext cx="5788152" cy="5490492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826618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344127-2D10-462E-BD53-FC4DACEC688C}"/>
              </a:ext>
            </a:extLst>
          </p:cNvPr>
          <p:cNvCxnSpPr/>
          <p:nvPr/>
        </p:nvCxnSpPr>
        <p:spPr>
          <a:xfrm>
            <a:off x="387168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0A1710-2726-42C6-9D81-4D6BCAD745D9}"/>
              </a:ext>
            </a:extLst>
          </p:cNvPr>
          <p:cNvGrpSpPr/>
          <p:nvPr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78BDDE-986F-4E53-9F4F-0E8AFFCA9FFC}"/>
                </a:ext>
              </a:extLst>
            </p:cNvPr>
            <p:cNvSpPr/>
            <p:nvPr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FC099E-3311-47EC-B4B5-CAC92C11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FA5F38-50D2-4299-B38B-16FB0FA52D34}"/>
                </a:ext>
              </a:extLst>
            </p:cNvPr>
            <p:cNvCxnSpPr>
              <a:cxnSpLocks/>
            </p:cNvCxnSpPr>
            <p:nvPr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92E05C0-3DDB-47CE-B607-9C4D6D20A0B8}"/>
                </a:ext>
              </a:extLst>
            </p:cNvPr>
            <p:cNvCxnSpPr>
              <a:cxnSpLocks/>
            </p:cNvCxnSpPr>
            <p:nvPr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5486401" cy="701731"/>
          </a:xfrm>
        </p:spPr>
        <p:txBody>
          <a:bodyPr/>
          <a:lstStyle/>
          <a:p>
            <a:r>
              <a:rPr lang="en-US"/>
              <a:t>SLIDE’S 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5486401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Do your best to not exceed two lines.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304805"/>
            <a:ext cx="5788152" cy="5490492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001246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5E961FD-291E-4942-B84C-5A716FDD43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" y="304799"/>
            <a:ext cx="11572875" cy="353872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B7877920-6C8D-4802-81F7-DCDE19AEA2A6}"/>
              </a:ext>
            </a:extLst>
          </p:cNvPr>
          <p:cNvSpPr/>
          <p:nvPr/>
        </p:nvSpPr>
        <p:spPr>
          <a:xfrm>
            <a:off x="2992323" y="4159116"/>
            <a:ext cx="8899100" cy="2386744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AC6E8A01-1018-4AFE-A229-B735D9B018CB}"/>
              </a:ext>
            </a:extLst>
          </p:cNvPr>
          <p:cNvSpPr/>
          <p:nvPr/>
        </p:nvSpPr>
        <p:spPr>
          <a:xfrm>
            <a:off x="304800" y="4159116"/>
            <a:ext cx="2351843" cy="2386744"/>
          </a:xfrm>
          <a:prstGeom prst="rect">
            <a:avLst/>
          </a:prstGeom>
          <a:solidFill>
            <a:srgbClr val="8FB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665694F-8DF2-4937-B609-8F95E2589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1602" y="5097963"/>
            <a:ext cx="1198238" cy="5090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50DC8-B6F7-403F-8C0C-54545608D944}"/>
              </a:ext>
            </a:extLst>
          </p:cNvPr>
          <p:cNvCxnSpPr/>
          <p:nvPr/>
        </p:nvCxnSpPr>
        <p:spPr>
          <a:xfrm>
            <a:off x="3417994" y="5249772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5534C59-34ED-4253-B5D0-0B6A3FABBF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0340" y="4399360"/>
            <a:ext cx="8266176" cy="701731"/>
          </a:xfrm>
        </p:spPr>
        <p:txBody>
          <a:bodyPr anchor="t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DECK’S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5C329-DC2F-488E-861C-64EAB89C83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10340" y="5332289"/>
            <a:ext cx="8266176" cy="106984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Your Deck’s sub-title goes here. Just make sure it doesn’t exceed two lines!</a:t>
            </a:r>
          </a:p>
        </p:txBody>
      </p:sp>
    </p:spTree>
    <p:extLst>
      <p:ext uri="{BB962C8B-B14F-4D97-AF65-F5344CB8AC3E}">
        <p14:creationId xmlns:p14="http://schemas.microsoft.com/office/powerpoint/2010/main" val="61047847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laceholder –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96E4A-DE6D-42BD-BB7B-03B57C742A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04800" y="2085975"/>
            <a:ext cx="11582400" cy="370331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on the icons below to bring in a table, chart, smart art graphic, picture, web element, or video!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113375245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laceholder – Right Commentar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96E4A-DE6D-42BD-BB7B-03B57C742A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04801" y="2085975"/>
            <a:ext cx="6335696" cy="370331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on the icons below to bring in a table, chart, smart art graphic, picture, web element, or video!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2DA860-E44E-4BDF-8956-F8CFA5C417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483" y="2261138"/>
            <a:ext cx="4533532" cy="3352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842038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laceholder – Left Commentar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96E4A-DE6D-42BD-BB7B-03B57C742A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551504" y="2085975"/>
            <a:ext cx="6335696" cy="370331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on the icons below to bring in a table, chart, smart art graphic, picture, web element, or video!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2DA860-E44E-4BDF-8956-F8CFA5C417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6320" y="2261138"/>
            <a:ext cx="4533532" cy="3352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23225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opics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96E4A-DE6D-42BD-BB7B-03B57C742A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608162" y="2085975"/>
            <a:ext cx="4279037" cy="370331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on the icons below to bring in a table, chart, smart art graphic, picture, web element, or video!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315658743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Top Cen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411923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299556"/>
            <a:ext cx="11582400" cy="7017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7101" y="2157972"/>
            <a:ext cx="9574750" cy="850392"/>
          </a:xfrm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1752" y="4456590"/>
            <a:ext cx="11585448" cy="133460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29072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Top C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6B9E84-EAB5-4256-B0FC-EBDD2DE11CAA}"/>
              </a:ext>
            </a:extLst>
          </p:cNvPr>
          <p:cNvSpPr/>
          <p:nvPr/>
        </p:nvSpPr>
        <p:spPr>
          <a:xfrm>
            <a:off x="0" y="0"/>
            <a:ext cx="12192000" cy="2476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5325" y="762000"/>
            <a:ext cx="10801350" cy="335723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4456590"/>
            <a:ext cx="10798302" cy="133460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75320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79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91758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304799"/>
            <a:ext cx="56388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03E1A13-34E4-4FB7-BA52-BE2CBACDC9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304799"/>
            <a:ext cx="56388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0F372CA-BA6E-4848-ACA8-D2B859CE96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800" y="3200400"/>
            <a:ext cx="5638800" cy="2590800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19E8062-8734-42E6-9356-0CE8EC4F549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3200400"/>
            <a:ext cx="5638800" cy="2590800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8215340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FD4F58E7-6674-4D6D-B28B-4FB4B152A9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801" y="3200400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5E5F7BD-6E72-44E3-8CFF-CC5897C0F48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67201" y="3200400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9C170412-F504-4CF0-9253-A4F4151FF0F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229600" y="3200400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1" y="304799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03E1A13-34E4-4FB7-BA52-BE2CBACDC9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67201" y="304799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7B63177-0F26-4894-B6E8-CC20012E4DA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29600" y="304799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5187513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304800"/>
            <a:ext cx="5638800" cy="3524434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03E1A13-34E4-4FB7-BA52-BE2CBACDC9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304800"/>
            <a:ext cx="5638800" cy="3524434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50441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8">
            <a:extLst>
              <a:ext uri="{FF2B5EF4-FFF2-40B4-BE49-F238E27FC236}">
                <a16:creationId xmlns:a16="http://schemas.microsoft.com/office/drawing/2014/main" id="{00F98947-48BE-4678-805E-54C7D3A5418A}"/>
              </a:ext>
            </a:extLst>
          </p:cNvPr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737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7458D1-E74D-4D21-9BE4-97F658C9ED21}"/>
              </a:ext>
            </a:extLst>
          </p:cNvPr>
          <p:cNvCxnSpPr/>
          <p:nvPr/>
        </p:nvCxnSpPr>
        <p:spPr>
          <a:xfrm>
            <a:off x="5797019" y="3429000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37699F4-DD53-46D4-8DD3-A8170FF960AE}"/>
              </a:ext>
            </a:extLst>
          </p:cNvPr>
          <p:cNvSpPr/>
          <p:nvPr/>
        </p:nvSpPr>
        <p:spPr>
          <a:xfrm>
            <a:off x="5639445" y="5895975"/>
            <a:ext cx="913111" cy="413727"/>
          </a:xfrm>
          <a:prstGeom prst="rect">
            <a:avLst/>
          </a:prstGeom>
          <a:solidFill>
            <a:srgbClr val="EC5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1123FAC-05A1-4CB3-B8EA-CF7C5BFA7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3994" y="5944798"/>
            <a:ext cx="744012" cy="31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BD7FE-5910-4840-9838-A66DCA5AB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1397" y="1822430"/>
            <a:ext cx="5074920" cy="1311128"/>
          </a:xfrm>
        </p:spPr>
        <p:txBody>
          <a:bodyPr anchor="t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TRANSITION’S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323D5-16CF-4643-8ED4-144A2183D0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56635" y="3589021"/>
            <a:ext cx="5074920" cy="1581912"/>
          </a:xfrm>
        </p:spPr>
        <p:txBody>
          <a:bodyPr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 your transition’s sub-title can go here. This one can go up to three lines!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02E6161-959F-4D97-A425-DEBED66A1D2A}"/>
              </a:ext>
            </a:extLst>
          </p:cNvPr>
          <p:cNvSpPr/>
          <p:nvPr/>
        </p:nvSpPr>
        <p:spPr>
          <a:xfrm>
            <a:off x="9851151" y="773578"/>
            <a:ext cx="2036049" cy="5310352"/>
          </a:xfrm>
          <a:custGeom>
            <a:avLst/>
            <a:gdLst>
              <a:gd name="connsiteX0" fmla="*/ 2032192 w 2036049"/>
              <a:gd name="connsiteY0" fmla="*/ 0 h 5310352"/>
              <a:gd name="connsiteX1" fmla="*/ 2036049 w 2036049"/>
              <a:gd name="connsiteY1" fmla="*/ 329 h 5310352"/>
              <a:gd name="connsiteX2" fmla="*/ 2036049 w 2036049"/>
              <a:gd name="connsiteY2" fmla="*/ 292973 h 5310352"/>
              <a:gd name="connsiteX3" fmla="*/ 2032192 w 2036049"/>
              <a:gd name="connsiteY3" fmla="*/ 292584 h 5310352"/>
              <a:gd name="connsiteX4" fmla="*/ 1821826 w 2036049"/>
              <a:gd name="connsiteY4" fmla="*/ 502948 h 5310352"/>
              <a:gd name="connsiteX5" fmla="*/ 2032192 w 2036049"/>
              <a:gd name="connsiteY5" fmla="*/ 713313 h 5310352"/>
              <a:gd name="connsiteX6" fmla="*/ 2036049 w 2036049"/>
              <a:gd name="connsiteY6" fmla="*/ 712924 h 5310352"/>
              <a:gd name="connsiteX7" fmla="*/ 2036049 w 2036049"/>
              <a:gd name="connsiteY7" fmla="*/ 5301227 h 5310352"/>
              <a:gd name="connsiteX8" fmla="*/ 2030823 w 2036049"/>
              <a:gd name="connsiteY8" fmla="*/ 5310352 h 5310352"/>
              <a:gd name="connsiteX9" fmla="*/ 373375 w 2036049"/>
              <a:gd name="connsiteY9" fmla="*/ 3909180 h 5310352"/>
              <a:gd name="connsiteX10" fmla="*/ 223441 w 2036049"/>
              <a:gd name="connsiteY10" fmla="*/ 4056375 h 5310352"/>
              <a:gd name="connsiteX11" fmla="*/ 40774 w 2036049"/>
              <a:gd name="connsiteY11" fmla="*/ 2889626 h 5310352"/>
              <a:gd name="connsiteX12" fmla="*/ 1019445 w 2036049"/>
              <a:gd name="connsiteY12" fmla="*/ 3606579 h 5310352"/>
              <a:gd name="connsiteX13" fmla="*/ 675157 w 2036049"/>
              <a:gd name="connsiteY13" fmla="*/ 3666546 h 5310352"/>
              <a:gd name="connsiteX14" fmla="*/ 1071257 w 2036049"/>
              <a:gd name="connsiteY14" fmla="*/ 4048191 h 5310352"/>
              <a:gd name="connsiteX15" fmla="*/ 1669566 w 2036049"/>
              <a:gd name="connsiteY15" fmla="*/ 3523594 h 5310352"/>
              <a:gd name="connsiteX16" fmla="*/ 1721159 w 2036049"/>
              <a:gd name="connsiteY16" fmla="*/ 2294770 h 5310352"/>
              <a:gd name="connsiteX17" fmla="*/ 1730492 w 2036049"/>
              <a:gd name="connsiteY17" fmla="*/ 1758294 h 5310352"/>
              <a:gd name="connsiteX18" fmla="*/ 506968 w 2036049"/>
              <a:gd name="connsiteY18" fmla="*/ 1758294 h 5310352"/>
              <a:gd name="connsiteX19" fmla="*/ 506968 w 2036049"/>
              <a:gd name="connsiteY19" fmla="*/ 1292158 h 5310352"/>
              <a:gd name="connsiteX20" fmla="*/ 1738347 w 2036049"/>
              <a:gd name="connsiteY20" fmla="*/ 1292158 h 5310352"/>
              <a:gd name="connsiteX21" fmla="*/ 1744204 w 2036049"/>
              <a:gd name="connsiteY21" fmla="*/ 915330 h 5310352"/>
              <a:gd name="connsiteX22" fmla="*/ 1744724 w 2036049"/>
              <a:gd name="connsiteY22" fmla="*/ 915330 h 5310352"/>
              <a:gd name="connsiteX23" fmla="*/ 1529212 w 2036049"/>
              <a:gd name="connsiteY23" fmla="*/ 502948 h 5310352"/>
              <a:gd name="connsiteX24" fmla="*/ 2032192 w 2036049"/>
              <a:gd name="connsiteY24" fmla="*/ 0 h 5310352"/>
              <a:gd name="connsiteX25" fmla="*/ 1714727 w 2036049"/>
              <a:gd name="connsiteY25" fmla="*/ 2652767 h 5310352"/>
              <a:gd name="connsiteX26" fmla="*/ 1706406 w 2036049"/>
              <a:gd name="connsiteY26" fmla="*/ 3086224 h 5310352"/>
              <a:gd name="connsiteX27" fmla="*/ 1714727 w 2036049"/>
              <a:gd name="connsiteY27" fmla="*/ 2652767 h 531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36049" h="5310352">
                <a:moveTo>
                  <a:pt x="2032192" y="0"/>
                </a:moveTo>
                <a:lnTo>
                  <a:pt x="2036049" y="329"/>
                </a:lnTo>
                <a:lnTo>
                  <a:pt x="2036049" y="292973"/>
                </a:lnTo>
                <a:lnTo>
                  <a:pt x="2032192" y="292584"/>
                </a:lnTo>
                <a:cubicBezTo>
                  <a:pt x="1916006" y="292584"/>
                  <a:pt x="1821826" y="386791"/>
                  <a:pt x="1821826" y="502948"/>
                </a:cubicBezTo>
                <a:cubicBezTo>
                  <a:pt x="1821826" y="619133"/>
                  <a:pt x="1916006" y="713313"/>
                  <a:pt x="2032192" y="713313"/>
                </a:cubicBezTo>
                <a:lnTo>
                  <a:pt x="2036049" y="712924"/>
                </a:lnTo>
                <a:lnTo>
                  <a:pt x="2036049" y="5301227"/>
                </a:lnTo>
                <a:lnTo>
                  <a:pt x="2030823" y="5310352"/>
                </a:lnTo>
                <a:cubicBezTo>
                  <a:pt x="1962672" y="5127713"/>
                  <a:pt x="746839" y="4726991"/>
                  <a:pt x="373375" y="3909180"/>
                </a:cubicBezTo>
                <a:cubicBezTo>
                  <a:pt x="357008" y="3928257"/>
                  <a:pt x="288856" y="3993671"/>
                  <a:pt x="223441" y="4056375"/>
                </a:cubicBezTo>
                <a:cubicBezTo>
                  <a:pt x="2620" y="3846476"/>
                  <a:pt x="-46455" y="3173123"/>
                  <a:pt x="40774" y="2889626"/>
                </a:cubicBezTo>
                <a:cubicBezTo>
                  <a:pt x="112812" y="2943517"/>
                  <a:pt x="749576" y="3383022"/>
                  <a:pt x="1019445" y="3606579"/>
                </a:cubicBezTo>
                <a:cubicBezTo>
                  <a:pt x="984001" y="3609316"/>
                  <a:pt x="738656" y="3658363"/>
                  <a:pt x="675157" y="3666546"/>
                </a:cubicBezTo>
                <a:cubicBezTo>
                  <a:pt x="698887" y="3688360"/>
                  <a:pt x="943028" y="3986773"/>
                  <a:pt x="1071257" y="4048191"/>
                </a:cubicBezTo>
                <a:cubicBezTo>
                  <a:pt x="1409058" y="4210057"/>
                  <a:pt x="1585266" y="4121105"/>
                  <a:pt x="1669566" y="3523594"/>
                </a:cubicBezTo>
                <a:cubicBezTo>
                  <a:pt x="812445" y="3324040"/>
                  <a:pt x="725709" y="2551992"/>
                  <a:pt x="1721159" y="2294770"/>
                </a:cubicBezTo>
                <a:cubicBezTo>
                  <a:pt x="1724279" y="2118015"/>
                  <a:pt x="1727481" y="1933214"/>
                  <a:pt x="1730492" y="1758294"/>
                </a:cubicBezTo>
                <a:lnTo>
                  <a:pt x="506968" y="1758294"/>
                </a:lnTo>
                <a:lnTo>
                  <a:pt x="506968" y="1292158"/>
                </a:lnTo>
                <a:lnTo>
                  <a:pt x="1738347" y="1292158"/>
                </a:lnTo>
                <a:cubicBezTo>
                  <a:pt x="1741905" y="1078919"/>
                  <a:pt x="1744204" y="931177"/>
                  <a:pt x="1744204" y="915330"/>
                </a:cubicBezTo>
                <a:lnTo>
                  <a:pt x="1744724" y="915330"/>
                </a:lnTo>
                <a:cubicBezTo>
                  <a:pt x="1614552" y="824434"/>
                  <a:pt x="1529212" y="673763"/>
                  <a:pt x="1529212" y="502948"/>
                </a:cubicBezTo>
                <a:cubicBezTo>
                  <a:pt x="1529212" y="225172"/>
                  <a:pt x="1754413" y="0"/>
                  <a:pt x="2032192" y="0"/>
                </a:cubicBezTo>
                <a:close/>
                <a:moveTo>
                  <a:pt x="1714727" y="2652767"/>
                </a:moveTo>
                <a:cubicBezTo>
                  <a:pt x="1372519" y="2767392"/>
                  <a:pt x="1373586" y="2979016"/>
                  <a:pt x="1706406" y="3086224"/>
                </a:cubicBezTo>
                <a:cubicBezTo>
                  <a:pt x="1708431" y="2990019"/>
                  <a:pt x="1711360" y="2835872"/>
                  <a:pt x="1714727" y="2652767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510F7FB-D9D5-4C19-B7C0-F200AACFA448}"/>
              </a:ext>
            </a:extLst>
          </p:cNvPr>
          <p:cNvSpPr/>
          <p:nvPr/>
        </p:nvSpPr>
        <p:spPr>
          <a:xfrm>
            <a:off x="304800" y="773907"/>
            <a:ext cx="2025597" cy="5300898"/>
          </a:xfrm>
          <a:custGeom>
            <a:avLst/>
            <a:gdLst>
              <a:gd name="connsiteX0" fmla="*/ 0 w 2025597"/>
              <a:gd name="connsiteY0" fmla="*/ 0 h 5300898"/>
              <a:gd name="connsiteX1" fmla="*/ 82086 w 2025597"/>
              <a:gd name="connsiteY1" fmla="*/ 6998 h 5300898"/>
              <a:gd name="connsiteX2" fmla="*/ 482728 w 2025597"/>
              <a:gd name="connsiteY2" fmla="*/ 377402 h 5300898"/>
              <a:gd name="connsiteX3" fmla="*/ 1197880 w 2025597"/>
              <a:gd name="connsiteY3" fmla="*/ 1291829 h 5300898"/>
              <a:gd name="connsiteX4" fmla="*/ 1521394 w 2025597"/>
              <a:gd name="connsiteY4" fmla="*/ 1291829 h 5300898"/>
              <a:gd name="connsiteX5" fmla="*/ 1521394 w 2025597"/>
              <a:gd name="connsiteY5" fmla="*/ 1757965 h 5300898"/>
              <a:gd name="connsiteX6" fmla="*/ 1184222 w 2025597"/>
              <a:gd name="connsiteY6" fmla="*/ 1757965 h 5300898"/>
              <a:gd name="connsiteX7" fmla="*/ 308736 w 2025597"/>
              <a:gd name="connsiteY7" fmla="*/ 2534502 h 5300898"/>
              <a:gd name="connsiteX8" fmla="*/ 321929 w 2025597"/>
              <a:gd name="connsiteY8" fmla="*/ 3191898 h 5300898"/>
              <a:gd name="connsiteX9" fmla="*/ 324502 w 2025597"/>
              <a:gd name="connsiteY9" fmla="*/ 3224687 h 5300898"/>
              <a:gd name="connsiteX10" fmla="*/ 1084212 w 2025597"/>
              <a:gd name="connsiteY10" fmla="*/ 3949687 h 5300898"/>
              <a:gd name="connsiteX11" fmla="*/ 1350441 w 2025597"/>
              <a:gd name="connsiteY11" fmla="*/ 3666217 h 5300898"/>
              <a:gd name="connsiteX12" fmla="*/ 1006180 w 2025597"/>
              <a:gd name="connsiteY12" fmla="*/ 3606250 h 5300898"/>
              <a:gd name="connsiteX13" fmla="*/ 1984824 w 2025597"/>
              <a:gd name="connsiteY13" fmla="*/ 2889297 h 5300898"/>
              <a:gd name="connsiteX14" fmla="*/ 1802184 w 2025597"/>
              <a:gd name="connsiteY14" fmla="*/ 4056046 h 5300898"/>
              <a:gd name="connsiteX15" fmla="*/ 1652223 w 2025597"/>
              <a:gd name="connsiteY15" fmla="*/ 3908851 h 5300898"/>
              <a:gd name="connsiteX16" fmla="*/ 1191831 w 2025597"/>
              <a:gd name="connsiteY16" fmla="*/ 4495223 h 5300898"/>
              <a:gd name="connsiteX17" fmla="*/ 809882 w 2025597"/>
              <a:gd name="connsiteY17" fmla="*/ 5131489 h 5300898"/>
              <a:gd name="connsiteX18" fmla="*/ 893771 w 2025597"/>
              <a:gd name="connsiteY18" fmla="*/ 4726033 h 5300898"/>
              <a:gd name="connsiteX19" fmla="*/ 6748 w 2025597"/>
              <a:gd name="connsiteY19" fmla="*/ 5289114 h 5300898"/>
              <a:gd name="connsiteX20" fmla="*/ 0 w 2025597"/>
              <a:gd name="connsiteY20" fmla="*/ 5300898 h 5300898"/>
              <a:gd name="connsiteX21" fmla="*/ 0 w 2025597"/>
              <a:gd name="connsiteY21" fmla="*/ 712595 h 5300898"/>
              <a:gd name="connsiteX22" fmla="*/ 38541 w 2025597"/>
              <a:gd name="connsiteY22" fmla="*/ 708710 h 5300898"/>
              <a:gd name="connsiteX23" fmla="*/ 206537 w 2025597"/>
              <a:gd name="connsiteY23" fmla="*/ 502619 h 5300898"/>
              <a:gd name="connsiteX24" fmla="*/ 38541 w 2025597"/>
              <a:gd name="connsiteY24" fmla="*/ 296530 h 5300898"/>
              <a:gd name="connsiteX25" fmla="*/ 0 w 2025597"/>
              <a:gd name="connsiteY25" fmla="*/ 292644 h 5300898"/>
              <a:gd name="connsiteX26" fmla="*/ 0 w 2025597"/>
              <a:gd name="connsiteY26" fmla="*/ 0 h 5300898"/>
              <a:gd name="connsiteX27" fmla="*/ 419394 w 2025597"/>
              <a:gd name="connsiteY27" fmla="*/ 773635 h 5300898"/>
              <a:gd name="connsiteX28" fmla="*/ 281421 w 2025597"/>
              <a:gd name="connsiteY28" fmla="*/ 916643 h 5300898"/>
              <a:gd name="connsiteX29" fmla="*/ 287251 w 2025597"/>
              <a:gd name="connsiteY29" fmla="*/ 1291829 h 5300898"/>
              <a:gd name="connsiteX30" fmla="*/ 809554 w 2025597"/>
              <a:gd name="connsiteY30" fmla="*/ 1291829 h 5300898"/>
              <a:gd name="connsiteX31" fmla="*/ 419394 w 2025597"/>
              <a:gd name="connsiteY31" fmla="*/ 773635 h 5300898"/>
              <a:gd name="connsiteX32" fmla="*/ 295106 w 2025597"/>
              <a:gd name="connsiteY32" fmla="*/ 1757965 h 5300898"/>
              <a:gd name="connsiteX33" fmla="*/ 302250 w 2025597"/>
              <a:gd name="connsiteY33" fmla="*/ 2169060 h 5300898"/>
              <a:gd name="connsiteX34" fmla="*/ 777120 w 2025597"/>
              <a:gd name="connsiteY34" fmla="*/ 1757965 h 5300898"/>
              <a:gd name="connsiteX35" fmla="*/ 295106 w 2025597"/>
              <a:gd name="connsiteY35" fmla="*/ 1757965 h 5300898"/>
              <a:gd name="connsiteX36" fmla="*/ 384086 w 2025597"/>
              <a:gd name="connsiteY36" fmla="*/ 3687456 h 5300898"/>
              <a:gd name="connsiteX37" fmla="*/ 749340 w 2025597"/>
              <a:gd name="connsiteY37" fmla="*/ 4116041 h 5300898"/>
              <a:gd name="connsiteX38" fmla="*/ 384086 w 2025597"/>
              <a:gd name="connsiteY38" fmla="*/ 3687456 h 530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25597" h="5300898">
                <a:moveTo>
                  <a:pt x="0" y="0"/>
                </a:moveTo>
                <a:lnTo>
                  <a:pt x="82086" y="6998"/>
                </a:lnTo>
                <a:cubicBezTo>
                  <a:pt x="277519" y="40718"/>
                  <a:pt x="433968" y="187466"/>
                  <a:pt x="482728" y="377402"/>
                </a:cubicBezTo>
                <a:cubicBezTo>
                  <a:pt x="724351" y="483105"/>
                  <a:pt x="1113334" y="798104"/>
                  <a:pt x="1197880" y="1291829"/>
                </a:cubicBezTo>
                <a:lnTo>
                  <a:pt x="1521394" y="1291829"/>
                </a:lnTo>
                <a:lnTo>
                  <a:pt x="1521394" y="1757965"/>
                </a:lnTo>
                <a:lnTo>
                  <a:pt x="1184222" y="1757965"/>
                </a:lnTo>
                <a:cubicBezTo>
                  <a:pt x="1097432" y="2124228"/>
                  <a:pt x="820310" y="2408847"/>
                  <a:pt x="308736" y="2534502"/>
                </a:cubicBezTo>
                <a:cubicBezTo>
                  <a:pt x="315223" y="2893567"/>
                  <a:pt x="320642" y="3174628"/>
                  <a:pt x="321929" y="3191898"/>
                </a:cubicBezTo>
                <a:cubicBezTo>
                  <a:pt x="322750" y="3203120"/>
                  <a:pt x="323653" y="3213684"/>
                  <a:pt x="324502" y="3224687"/>
                </a:cubicBezTo>
                <a:cubicBezTo>
                  <a:pt x="657787" y="3357923"/>
                  <a:pt x="937427" y="3635070"/>
                  <a:pt x="1084212" y="3949687"/>
                </a:cubicBezTo>
                <a:cubicBezTo>
                  <a:pt x="1203655" y="3839003"/>
                  <a:pt x="1333471" y="3681818"/>
                  <a:pt x="1350441" y="3666217"/>
                </a:cubicBezTo>
                <a:cubicBezTo>
                  <a:pt x="1286942" y="3658034"/>
                  <a:pt x="1041597" y="3608987"/>
                  <a:pt x="1006180" y="3606250"/>
                </a:cubicBezTo>
                <a:cubicBezTo>
                  <a:pt x="1276049" y="3382693"/>
                  <a:pt x="1912813" y="2943188"/>
                  <a:pt x="1984824" y="2889297"/>
                </a:cubicBezTo>
                <a:cubicBezTo>
                  <a:pt x="2072052" y="3172794"/>
                  <a:pt x="2022978" y="3846147"/>
                  <a:pt x="1802184" y="4056046"/>
                </a:cubicBezTo>
                <a:cubicBezTo>
                  <a:pt x="1736742" y="3993342"/>
                  <a:pt x="1668618" y="3927928"/>
                  <a:pt x="1652223" y="3908851"/>
                </a:cubicBezTo>
                <a:cubicBezTo>
                  <a:pt x="1549065" y="4134734"/>
                  <a:pt x="1381588" y="4328787"/>
                  <a:pt x="1191831" y="4495223"/>
                </a:cubicBezTo>
                <a:cubicBezTo>
                  <a:pt x="1171714" y="4733641"/>
                  <a:pt x="1055063" y="4959963"/>
                  <a:pt x="809882" y="5131489"/>
                </a:cubicBezTo>
                <a:cubicBezTo>
                  <a:pt x="867715" y="5032055"/>
                  <a:pt x="896043" y="4887542"/>
                  <a:pt x="893771" y="4726033"/>
                </a:cubicBezTo>
                <a:cubicBezTo>
                  <a:pt x="493612" y="5003306"/>
                  <a:pt x="88642" y="5180100"/>
                  <a:pt x="6748" y="5289114"/>
                </a:cubicBezTo>
                <a:lnTo>
                  <a:pt x="0" y="5300898"/>
                </a:lnTo>
                <a:lnTo>
                  <a:pt x="0" y="712595"/>
                </a:lnTo>
                <a:lnTo>
                  <a:pt x="38541" y="708710"/>
                </a:lnTo>
                <a:cubicBezTo>
                  <a:pt x="134409" y="689095"/>
                  <a:pt x="206537" y="604281"/>
                  <a:pt x="206537" y="502619"/>
                </a:cubicBezTo>
                <a:cubicBezTo>
                  <a:pt x="206537" y="400982"/>
                  <a:pt x="134409" y="316150"/>
                  <a:pt x="38541" y="296530"/>
                </a:cubicBezTo>
                <a:lnTo>
                  <a:pt x="0" y="292644"/>
                </a:lnTo>
                <a:lnTo>
                  <a:pt x="0" y="0"/>
                </a:lnTo>
                <a:close/>
                <a:moveTo>
                  <a:pt x="419394" y="773635"/>
                </a:moveTo>
                <a:cubicBezTo>
                  <a:pt x="383265" y="829963"/>
                  <a:pt x="336435" y="878681"/>
                  <a:pt x="281421" y="916643"/>
                </a:cubicBezTo>
                <a:cubicBezTo>
                  <a:pt x="281531" y="937991"/>
                  <a:pt x="283802" y="1083407"/>
                  <a:pt x="287251" y="1291829"/>
                </a:cubicBezTo>
                <a:lnTo>
                  <a:pt x="809554" y="1291829"/>
                </a:lnTo>
                <a:cubicBezTo>
                  <a:pt x="773343" y="1102648"/>
                  <a:pt x="664876" y="921542"/>
                  <a:pt x="419394" y="773635"/>
                </a:cubicBezTo>
                <a:close/>
                <a:moveTo>
                  <a:pt x="295106" y="1757965"/>
                </a:moveTo>
                <a:cubicBezTo>
                  <a:pt x="297405" y="1891885"/>
                  <a:pt x="299841" y="2031581"/>
                  <a:pt x="302250" y="2169060"/>
                </a:cubicBezTo>
                <a:cubicBezTo>
                  <a:pt x="595246" y="2071076"/>
                  <a:pt x="721586" y="1905680"/>
                  <a:pt x="777120" y="1757965"/>
                </a:cubicBezTo>
                <a:lnTo>
                  <a:pt x="295106" y="1757965"/>
                </a:lnTo>
                <a:close/>
                <a:moveTo>
                  <a:pt x="384086" y="3687456"/>
                </a:moveTo>
                <a:cubicBezTo>
                  <a:pt x="453770" y="4023449"/>
                  <a:pt x="568451" y="4139962"/>
                  <a:pt x="749340" y="4116041"/>
                </a:cubicBezTo>
                <a:cubicBezTo>
                  <a:pt x="665286" y="3942023"/>
                  <a:pt x="544037" y="3787520"/>
                  <a:pt x="384086" y="3687456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8091614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96E4A-DE6D-42BD-BB7B-03B57C742A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2076451"/>
            <a:ext cx="12192000" cy="4781549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on the icons below to bring in a table, chart, smart art graphic, picture, web element, or video!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392034818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432CEB-E94D-4E32-8096-487099229D75}"/>
              </a:ext>
            </a:extLst>
          </p:cNvPr>
          <p:cNvSpPr/>
          <p:nvPr/>
        </p:nvSpPr>
        <p:spPr>
          <a:xfrm>
            <a:off x="304801" y="6126480"/>
            <a:ext cx="11582400" cy="426715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61A4763-A5A6-4B11-9347-6FC28EE3E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8536" y="6181797"/>
            <a:ext cx="744012" cy="3160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48F25E-1505-49D6-B5A7-5BDD13962C08}"/>
              </a:ext>
            </a:extLst>
          </p:cNvPr>
          <p:cNvCxnSpPr>
            <a:cxnSpLocks/>
          </p:cNvCxnSpPr>
          <p:nvPr/>
        </p:nvCxnSpPr>
        <p:spPr>
          <a:xfrm>
            <a:off x="10490857" y="6240625"/>
            <a:ext cx="0" cy="198425"/>
          </a:xfrm>
          <a:prstGeom prst="line">
            <a:avLst/>
          </a:prstGeom>
          <a:ln w="28575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76DCDB-6626-48FB-B9FA-282EC15462B1}"/>
              </a:ext>
            </a:extLst>
          </p:cNvPr>
          <p:cNvCxnSpPr>
            <a:cxnSpLocks/>
          </p:cNvCxnSpPr>
          <p:nvPr/>
        </p:nvCxnSpPr>
        <p:spPr>
          <a:xfrm>
            <a:off x="9523015" y="6240625"/>
            <a:ext cx="0" cy="198425"/>
          </a:xfrm>
          <a:prstGeom prst="line">
            <a:avLst/>
          </a:prstGeom>
          <a:ln w="28575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E0404-1886-4A51-A3DF-16EBBC2C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7757F-229C-4082-AC04-8AFC6341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9162F-D10A-44C6-8C5D-0D86283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FC5AAE-3D9A-43D5-9205-F7B97E8DA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" y="304805"/>
            <a:ext cx="3657600" cy="349483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AFA37361-44B5-4488-B109-A62840EACE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304805"/>
            <a:ext cx="3657600" cy="349483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EFDC6C9-DABB-483B-B96D-97224B50B3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9600" y="304805"/>
            <a:ext cx="3657600" cy="349483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5B292F9-7FD3-4226-9CB6-937617C853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4098508"/>
            <a:ext cx="3657600" cy="172317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594F567-187D-4079-8719-D2AEA7A20E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7200" y="4098508"/>
            <a:ext cx="3657600" cy="172317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697E9F4-C324-4115-9019-98FE38D323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4098508"/>
            <a:ext cx="3657600" cy="172317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602918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432CEB-E94D-4E32-8096-487099229D75}"/>
              </a:ext>
            </a:extLst>
          </p:cNvPr>
          <p:cNvSpPr/>
          <p:nvPr/>
        </p:nvSpPr>
        <p:spPr>
          <a:xfrm>
            <a:off x="304801" y="6126480"/>
            <a:ext cx="11582400" cy="426715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61A4763-A5A6-4B11-9347-6FC28EE3E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8536" y="6181797"/>
            <a:ext cx="744012" cy="3160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48F25E-1505-49D6-B5A7-5BDD13962C08}"/>
              </a:ext>
            </a:extLst>
          </p:cNvPr>
          <p:cNvCxnSpPr>
            <a:cxnSpLocks/>
          </p:cNvCxnSpPr>
          <p:nvPr/>
        </p:nvCxnSpPr>
        <p:spPr>
          <a:xfrm>
            <a:off x="10490857" y="6240625"/>
            <a:ext cx="0" cy="198425"/>
          </a:xfrm>
          <a:prstGeom prst="line">
            <a:avLst/>
          </a:prstGeom>
          <a:ln w="28575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76DCDB-6626-48FB-B9FA-282EC15462B1}"/>
              </a:ext>
            </a:extLst>
          </p:cNvPr>
          <p:cNvCxnSpPr>
            <a:cxnSpLocks/>
          </p:cNvCxnSpPr>
          <p:nvPr/>
        </p:nvCxnSpPr>
        <p:spPr>
          <a:xfrm>
            <a:off x="9523015" y="6240625"/>
            <a:ext cx="0" cy="198425"/>
          </a:xfrm>
          <a:prstGeom prst="line">
            <a:avLst/>
          </a:prstGeom>
          <a:ln w="28575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E0404-1886-4A51-A3DF-16EBBC2C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7757F-229C-4082-AC04-8AFC6341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9162F-D10A-44C6-8C5D-0D86283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AFA37361-44B5-4488-B109-A62840EACE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304805"/>
            <a:ext cx="3657600" cy="262158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EFDC6C9-DABB-483B-B96D-97224B50B3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9600" y="304805"/>
            <a:ext cx="3657600" cy="262158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5B292F9-7FD3-4226-9CB6-937617C853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3200092"/>
            <a:ext cx="3467100" cy="26215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E0C94A59-C24A-40AC-B2F1-ED06DB4CD7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67200" y="3200091"/>
            <a:ext cx="7620000" cy="262158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D21CA02-AC55-4DCD-98E6-9803C3AEFD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304800"/>
            <a:ext cx="3467100" cy="2621588"/>
          </a:xfrm>
        </p:spPr>
        <p:txBody>
          <a:bodyPr/>
          <a:lstStyle>
            <a:lvl1pPr marL="0" indent="0">
              <a:buNone/>
              <a:defRPr sz="2100"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Use this box to bring in a key takeaway or summary into your slide. Do your best to keep things in six lines or less.</a:t>
            </a:r>
          </a:p>
        </p:txBody>
      </p:sp>
    </p:spTree>
    <p:extLst>
      <p:ext uri="{BB962C8B-B14F-4D97-AF65-F5344CB8AC3E}">
        <p14:creationId xmlns:p14="http://schemas.microsoft.com/office/powerpoint/2010/main" val="250621113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58" y="172857"/>
            <a:ext cx="7537142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0058" y="1031273"/>
            <a:ext cx="7537142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304800"/>
            <a:ext cx="3716784" cy="5484493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E3DF9E-32BA-4F96-ADC8-62FDD7755298}"/>
              </a:ext>
            </a:extLst>
          </p:cNvPr>
          <p:cNvCxnSpPr/>
          <p:nvPr/>
        </p:nvCxnSpPr>
        <p:spPr>
          <a:xfrm>
            <a:off x="4453786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61416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5575" y="2178664"/>
            <a:ext cx="1505451" cy="15071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91F6218F-0AE1-41B7-9A6D-FDFFDD043C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57375" y="2178664"/>
            <a:ext cx="1505451" cy="15071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EA6055BE-5FA2-4458-AB6F-50BE18BBC4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29175" y="2178664"/>
            <a:ext cx="1505451" cy="15071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12FF07AC-7092-489B-94B3-A93B15520D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00975" y="2178664"/>
            <a:ext cx="1505451" cy="15071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1799035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02AE9FC7-020F-4429-98DD-7566A70257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493" y="3214645"/>
            <a:ext cx="2569464" cy="26060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40903F09-AEC9-4C51-A708-7B0D77FDD95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12043" y="3214645"/>
            <a:ext cx="2569464" cy="26060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CADA16-70BA-4294-83BA-6944BA0F6D87}"/>
              </a:ext>
            </a:extLst>
          </p:cNvPr>
          <p:cNvGrpSpPr/>
          <p:nvPr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D53CCE-8FF0-497A-A353-1185C1DFEB81}"/>
                </a:ext>
              </a:extLst>
            </p:cNvPr>
            <p:cNvSpPr/>
            <p:nvPr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3ACC18-3392-4F42-8D0C-DB264CC95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B1F691-9227-407A-AEAE-D0FA8DA8C6FF}"/>
                </a:ext>
              </a:extLst>
            </p:cNvPr>
            <p:cNvCxnSpPr>
              <a:cxnSpLocks/>
            </p:cNvCxnSpPr>
            <p:nvPr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3C5253-9F97-4215-A776-F6F267403F55}"/>
                </a:ext>
              </a:extLst>
            </p:cNvPr>
            <p:cNvCxnSpPr>
              <a:cxnSpLocks/>
            </p:cNvCxnSpPr>
            <p:nvPr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245004"/>
            <a:ext cx="4533900" cy="701731"/>
          </a:xfrm>
        </p:spPr>
        <p:txBody>
          <a:bodyPr/>
          <a:lstStyle/>
          <a:p>
            <a:r>
              <a:rPr lang="en-US"/>
              <a:t>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103420"/>
            <a:ext cx="45339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over here. Do your best to not exceed two lines.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EA6055BE-5FA2-4458-AB6F-50BE18BBC4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35493" y="303308"/>
            <a:ext cx="2569464" cy="26060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9DFF27-858C-41C4-B5B9-5EBDED84D8F2}"/>
              </a:ext>
            </a:extLst>
          </p:cNvPr>
          <p:cNvCxnSpPr>
            <a:cxnSpLocks/>
          </p:cNvCxnSpPr>
          <p:nvPr/>
        </p:nvCxnSpPr>
        <p:spPr>
          <a:xfrm>
            <a:off x="396690" y="2029341"/>
            <a:ext cx="594360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3C90BF-5129-4DC1-B611-EAAD5152C8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3214645"/>
            <a:ext cx="4533900" cy="219588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C582F960-B68E-49E8-B5E8-8034429FE8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12043" y="303308"/>
            <a:ext cx="2569464" cy="26060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897019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CADA16-70BA-4294-83BA-6944BA0F6D87}"/>
              </a:ext>
            </a:extLst>
          </p:cNvPr>
          <p:cNvGrpSpPr/>
          <p:nvPr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D53CCE-8FF0-497A-A353-1185C1DFEB81}"/>
                </a:ext>
              </a:extLst>
            </p:cNvPr>
            <p:cNvSpPr/>
            <p:nvPr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3ACC18-3392-4F42-8D0C-DB264CC95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B1F691-9227-407A-AEAE-D0FA8DA8C6FF}"/>
                </a:ext>
              </a:extLst>
            </p:cNvPr>
            <p:cNvCxnSpPr>
              <a:cxnSpLocks/>
            </p:cNvCxnSpPr>
            <p:nvPr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3C5253-9F97-4215-A776-F6F267403F55}"/>
                </a:ext>
              </a:extLst>
            </p:cNvPr>
            <p:cNvCxnSpPr>
              <a:cxnSpLocks/>
            </p:cNvCxnSpPr>
            <p:nvPr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C621E84-0D3E-4509-8670-2C818793DE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801" y="206272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rtl="0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F2A6837-2507-49A2-A969-C00FAB4F05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26369" y="206272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882E9A17-3A2F-4138-B0F2-5E9A4D740C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47240" y="206272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DEBB9A6D-504B-4A9A-824D-C3979E2128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70266" y="206272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rtl="0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04DFDB56-31A9-4FC3-8A08-8D4BD9615C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4801" y="410488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rtl="0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C919B0EA-506E-4FDE-806A-5CE901AA84C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26369" y="410488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3E65EBC1-D059-477E-B010-766E9C5C13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47240" y="410488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98CFAAAF-1BF0-4BCC-B35E-6E5C300E3E9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70266" y="410488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rtl="0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AE738E2-1AD5-4BE0-A645-649A5757E9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79565" y="2057399"/>
            <a:ext cx="3507628" cy="3769327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5576FA9-FAE9-4C83-9E94-4E1C1FB86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47D52BE-8B1D-4EF7-946A-61833B80F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B082CB-D429-4D38-A541-C6243F2D2697}"/>
              </a:ext>
            </a:extLst>
          </p:cNvPr>
          <p:cNvCxnSpPr/>
          <p:nvPr/>
        </p:nvCxnSpPr>
        <p:spPr>
          <a:xfrm>
            <a:off x="396691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01917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Imag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44340" y="2249648"/>
            <a:ext cx="3703320" cy="3375972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0876618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072E94-8669-4C9E-B4CE-CEF8B2E922BE}"/>
              </a:ext>
            </a:extLst>
          </p:cNvPr>
          <p:cNvSpPr/>
          <p:nvPr/>
        </p:nvSpPr>
        <p:spPr>
          <a:xfrm>
            <a:off x="0" y="0"/>
            <a:ext cx="3810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F32C6-78A2-4AAB-A02B-59BB94047A70}"/>
              </a:ext>
            </a:extLst>
          </p:cNvPr>
          <p:cNvGrpSpPr/>
          <p:nvPr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05EC55-2A04-4132-96DE-B244948FC0F9}"/>
                </a:ext>
              </a:extLst>
            </p:cNvPr>
            <p:cNvSpPr/>
            <p:nvPr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BFDDA10-6B67-4BAC-9334-B2585CFF1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B267B4-9E96-4E13-8787-FB6AED1B561A}"/>
                </a:ext>
              </a:extLst>
            </p:cNvPr>
            <p:cNvCxnSpPr>
              <a:cxnSpLocks/>
            </p:cNvCxnSpPr>
            <p:nvPr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57C8BD4-40FC-4F24-93E2-F21A515CD846}"/>
                </a:ext>
              </a:extLst>
            </p:cNvPr>
            <p:cNvCxnSpPr>
              <a:cxnSpLocks/>
            </p:cNvCxnSpPr>
            <p:nvPr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85875" y="304800"/>
            <a:ext cx="4038600" cy="5490497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1670045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4F693-0D73-4FC7-9EAF-4766B7EC7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EF620C-F605-4A6F-9721-1F7698F9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9B6E-CDBC-446F-95DA-42D80CE5AD8D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8F8A2-A769-4B1D-AA03-224F0907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01F81-62B2-4186-9F73-1BD113D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ransi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28">
            <a:extLst>
              <a:ext uri="{FF2B5EF4-FFF2-40B4-BE49-F238E27FC236}">
                <a16:creationId xmlns:a16="http://schemas.microsoft.com/office/drawing/2014/main" id="{E5A4F19E-E151-4030-A849-5944CAF89A02}"/>
              </a:ext>
            </a:extLst>
          </p:cNvPr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rgbClr val="EC5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737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EBB13D-1295-4E24-9EA8-1CE2580F40E4}"/>
              </a:ext>
            </a:extLst>
          </p:cNvPr>
          <p:cNvCxnSpPr/>
          <p:nvPr/>
        </p:nvCxnSpPr>
        <p:spPr>
          <a:xfrm>
            <a:off x="5797019" y="3429000"/>
            <a:ext cx="597962" cy="0"/>
          </a:xfrm>
          <a:prstGeom prst="line">
            <a:avLst/>
          </a:prstGeom>
          <a:ln w="76200">
            <a:solidFill>
              <a:srgbClr val="1A49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1">
            <a:extLst>
              <a:ext uri="{FF2B5EF4-FFF2-40B4-BE49-F238E27FC236}">
                <a16:creationId xmlns:a16="http://schemas.microsoft.com/office/drawing/2014/main" id="{F3E0247C-306E-4AA7-B1F0-E4264EA5E67A}"/>
              </a:ext>
            </a:extLst>
          </p:cNvPr>
          <p:cNvSpPr/>
          <p:nvPr/>
        </p:nvSpPr>
        <p:spPr>
          <a:xfrm>
            <a:off x="5639445" y="5895975"/>
            <a:ext cx="913111" cy="413727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50CEBB8-8A56-4B9E-839E-93E88D4B6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3994" y="5944798"/>
            <a:ext cx="744012" cy="31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BD7FE-5910-4840-9838-A66DCA5AB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1397" y="1822430"/>
            <a:ext cx="5074920" cy="1311128"/>
          </a:xfrm>
        </p:spPr>
        <p:txBody>
          <a:bodyPr anchor="t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TRANSITION’S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323D5-16CF-4643-8ED4-144A2183D0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56635" y="3589021"/>
            <a:ext cx="5074920" cy="1581912"/>
          </a:xfrm>
        </p:spPr>
        <p:txBody>
          <a:bodyPr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 your transition’s sub-title can go here. This one can go up to three lines!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86A1E2A-4231-4590-B611-2A005950C627}"/>
              </a:ext>
            </a:extLst>
          </p:cNvPr>
          <p:cNvSpPr/>
          <p:nvPr/>
        </p:nvSpPr>
        <p:spPr>
          <a:xfrm>
            <a:off x="9851151" y="773578"/>
            <a:ext cx="2036049" cy="5310352"/>
          </a:xfrm>
          <a:custGeom>
            <a:avLst/>
            <a:gdLst>
              <a:gd name="connsiteX0" fmla="*/ 2032192 w 2036049"/>
              <a:gd name="connsiteY0" fmla="*/ 0 h 5310352"/>
              <a:gd name="connsiteX1" fmla="*/ 2036049 w 2036049"/>
              <a:gd name="connsiteY1" fmla="*/ 329 h 5310352"/>
              <a:gd name="connsiteX2" fmla="*/ 2036049 w 2036049"/>
              <a:gd name="connsiteY2" fmla="*/ 292973 h 5310352"/>
              <a:gd name="connsiteX3" fmla="*/ 2032192 w 2036049"/>
              <a:gd name="connsiteY3" fmla="*/ 292584 h 5310352"/>
              <a:gd name="connsiteX4" fmla="*/ 1821826 w 2036049"/>
              <a:gd name="connsiteY4" fmla="*/ 502948 h 5310352"/>
              <a:gd name="connsiteX5" fmla="*/ 2032192 w 2036049"/>
              <a:gd name="connsiteY5" fmla="*/ 713313 h 5310352"/>
              <a:gd name="connsiteX6" fmla="*/ 2036049 w 2036049"/>
              <a:gd name="connsiteY6" fmla="*/ 712924 h 5310352"/>
              <a:gd name="connsiteX7" fmla="*/ 2036049 w 2036049"/>
              <a:gd name="connsiteY7" fmla="*/ 5301227 h 5310352"/>
              <a:gd name="connsiteX8" fmla="*/ 2030823 w 2036049"/>
              <a:gd name="connsiteY8" fmla="*/ 5310352 h 5310352"/>
              <a:gd name="connsiteX9" fmla="*/ 373375 w 2036049"/>
              <a:gd name="connsiteY9" fmla="*/ 3909180 h 5310352"/>
              <a:gd name="connsiteX10" fmla="*/ 223441 w 2036049"/>
              <a:gd name="connsiteY10" fmla="*/ 4056375 h 5310352"/>
              <a:gd name="connsiteX11" fmla="*/ 40774 w 2036049"/>
              <a:gd name="connsiteY11" fmla="*/ 2889626 h 5310352"/>
              <a:gd name="connsiteX12" fmla="*/ 1019445 w 2036049"/>
              <a:gd name="connsiteY12" fmla="*/ 3606579 h 5310352"/>
              <a:gd name="connsiteX13" fmla="*/ 675157 w 2036049"/>
              <a:gd name="connsiteY13" fmla="*/ 3666546 h 5310352"/>
              <a:gd name="connsiteX14" fmla="*/ 1071257 w 2036049"/>
              <a:gd name="connsiteY14" fmla="*/ 4048191 h 5310352"/>
              <a:gd name="connsiteX15" fmla="*/ 1669566 w 2036049"/>
              <a:gd name="connsiteY15" fmla="*/ 3523594 h 5310352"/>
              <a:gd name="connsiteX16" fmla="*/ 1721159 w 2036049"/>
              <a:gd name="connsiteY16" fmla="*/ 2294770 h 5310352"/>
              <a:gd name="connsiteX17" fmla="*/ 1730492 w 2036049"/>
              <a:gd name="connsiteY17" fmla="*/ 1758294 h 5310352"/>
              <a:gd name="connsiteX18" fmla="*/ 506968 w 2036049"/>
              <a:gd name="connsiteY18" fmla="*/ 1758294 h 5310352"/>
              <a:gd name="connsiteX19" fmla="*/ 506968 w 2036049"/>
              <a:gd name="connsiteY19" fmla="*/ 1292158 h 5310352"/>
              <a:gd name="connsiteX20" fmla="*/ 1738347 w 2036049"/>
              <a:gd name="connsiteY20" fmla="*/ 1292158 h 5310352"/>
              <a:gd name="connsiteX21" fmla="*/ 1744204 w 2036049"/>
              <a:gd name="connsiteY21" fmla="*/ 915330 h 5310352"/>
              <a:gd name="connsiteX22" fmla="*/ 1744724 w 2036049"/>
              <a:gd name="connsiteY22" fmla="*/ 915330 h 5310352"/>
              <a:gd name="connsiteX23" fmla="*/ 1529212 w 2036049"/>
              <a:gd name="connsiteY23" fmla="*/ 502948 h 5310352"/>
              <a:gd name="connsiteX24" fmla="*/ 2032192 w 2036049"/>
              <a:gd name="connsiteY24" fmla="*/ 0 h 5310352"/>
              <a:gd name="connsiteX25" fmla="*/ 1714727 w 2036049"/>
              <a:gd name="connsiteY25" fmla="*/ 2652767 h 5310352"/>
              <a:gd name="connsiteX26" fmla="*/ 1706406 w 2036049"/>
              <a:gd name="connsiteY26" fmla="*/ 3086224 h 5310352"/>
              <a:gd name="connsiteX27" fmla="*/ 1714727 w 2036049"/>
              <a:gd name="connsiteY27" fmla="*/ 2652767 h 531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36049" h="5310352">
                <a:moveTo>
                  <a:pt x="2032192" y="0"/>
                </a:moveTo>
                <a:lnTo>
                  <a:pt x="2036049" y="329"/>
                </a:lnTo>
                <a:lnTo>
                  <a:pt x="2036049" y="292973"/>
                </a:lnTo>
                <a:lnTo>
                  <a:pt x="2032192" y="292584"/>
                </a:lnTo>
                <a:cubicBezTo>
                  <a:pt x="1916006" y="292584"/>
                  <a:pt x="1821826" y="386791"/>
                  <a:pt x="1821826" y="502948"/>
                </a:cubicBezTo>
                <a:cubicBezTo>
                  <a:pt x="1821826" y="619133"/>
                  <a:pt x="1916006" y="713313"/>
                  <a:pt x="2032192" y="713313"/>
                </a:cubicBezTo>
                <a:lnTo>
                  <a:pt x="2036049" y="712924"/>
                </a:lnTo>
                <a:lnTo>
                  <a:pt x="2036049" y="5301227"/>
                </a:lnTo>
                <a:lnTo>
                  <a:pt x="2030823" y="5310352"/>
                </a:lnTo>
                <a:cubicBezTo>
                  <a:pt x="1962672" y="5127713"/>
                  <a:pt x="746839" y="4726991"/>
                  <a:pt x="373375" y="3909180"/>
                </a:cubicBezTo>
                <a:cubicBezTo>
                  <a:pt x="357008" y="3928257"/>
                  <a:pt x="288856" y="3993671"/>
                  <a:pt x="223441" y="4056375"/>
                </a:cubicBezTo>
                <a:cubicBezTo>
                  <a:pt x="2620" y="3846476"/>
                  <a:pt x="-46455" y="3173123"/>
                  <a:pt x="40774" y="2889626"/>
                </a:cubicBezTo>
                <a:cubicBezTo>
                  <a:pt x="112812" y="2943517"/>
                  <a:pt x="749576" y="3383022"/>
                  <a:pt x="1019445" y="3606579"/>
                </a:cubicBezTo>
                <a:cubicBezTo>
                  <a:pt x="984001" y="3609316"/>
                  <a:pt x="738656" y="3658363"/>
                  <a:pt x="675157" y="3666546"/>
                </a:cubicBezTo>
                <a:cubicBezTo>
                  <a:pt x="698887" y="3688360"/>
                  <a:pt x="943028" y="3986773"/>
                  <a:pt x="1071257" y="4048191"/>
                </a:cubicBezTo>
                <a:cubicBezTo>
                  <a:pt x="1409058" y="4210057"/>
                  <a:pt x="1585266" y="4121105"/>
                  <a:pt x="1669566" y="3523594"/>
                </a:cubicBezTo>
                <a:cubicBezTo>
                  <a:pt x="812445" y="3324040"/>
                  <a:pt x="725709" y="2551992"/>
                  <a:pt x="1721159" y="2294770"/>
                </a:cubicBezTo>
                <a:cubicBezTo>
                  <a:pt x="1724279" y="2118015"/>
                  <a:pt x="1727481" y="1933214"/>
                  <a:pt x="1730492" y="1758294"/>
                </a:cubicBezTo>
                <a:lnTo>
                  <a:pt x="506968" y="1758294"/>
                </a:lnTo>
                <a:lnTo>
                  <a:pt x="506968" y="1292158"/>
                </a:lnTo>
                <a:lnTo>
                  <a:pt x="1738347" y="1292158"/>
                </a:lnTo>
                <a:cubicBezTo>
                  <a:pt x="1741905" y="1078919"/>
                  <a:pt x="1744204" y="931177"/>
                  <a:pt x="1744204" y="915330"/>
                </a:cubicBezTo>
                <a:lnTo>
                  <a:pt x="1744724" y="915330"/>
                </a:lnTo>
                <a:cubicBezTo>
                  <a:pt x="1614552" y="824434"/>
                  <a:pt x="1529212" y="673763"/>
                  <a:pt x="1529212" y="502948"/>
                </a:cubicBezTo>
                <a:cubicBezTo>
                  <a:pt x="1529212" y="225172"/>
                  <a:pt x="1754413" y="0"/>
                  <a:pt x="2032192" y="0"/>
                </a:cubicBezTo>
                <a:close/>
                <a:moveTo>
                  <a:pt x="1714727" y="2652767"/>
                </a:moveTo>
                <a:cubicBezTo>
                  <a:pt x="1372519" y="2767392"/>
                  <a:pt x="1373586" y="2979016"/>
                  <a:pt x="1706406" y="3086224"/>
                </a:cubicBezTo>
                <a:cubicBezTo>
                  <a:pt x="1708431" y="2990019"/>
                  <a:pt x="1711360" y="2835872"/>
                  <a:pt x="1714727" y="2652767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468555-7C91-4DC4-852B-128263D97165}"/>
              </a:ext>
            </a:extLst>
          </p:cNvPr>
          <p:cNvSpPr/>
          <p:nvPr/>
        </p:nvSpPr>
        <p:spPr>
          <a:xfrm>
            <a:off x="304800" y="773907"/>
            <a:ext cx="2025597" cy="5300898"/>
          </a:xfrm>
          <a:custGeom>
            <a:avLst/>
            <a:gdLst>
              <a:gd name="connsiteX0" fmla="*/ 0 w 2025597"/>
              <a:gd name="connsiteY0" fmla="*/ 0 h 5300898"/>
              <a:gd name="connsiteX1" fmla="*/ 82086 w 2025597"/>
              <a:gd name="connsiteY1" fmla="*/ 6998 h 5300898"/>
              <a:gd name="connsiteX2" fmla="*/ 482728 w 2025597"/>
              <a:gd name="connsiteY2" fmla="*/ 377402 h 5300898"/>
              <a:gd name="connsiteX3" fmla="*/ 1197880 w 2025597"/>
              <a:gd name="connsiteY3" fmla="*/ 1291829 h 5300898"/>
              <a:gd name="connsiteX4" fmla="*/ 1521394 w 2025597"/>
              <a:gd name="connsiteY4" fmla="*/ 1291829 h 5300898"/>
              <a:gd name="connsiteX5" fmla="*/ 1521394 w 2025597"/>
              <a:gd name="connsiteY5" fmla="*/ 1757965 h 5300898"/>
              <a:gd name="connsiteX6" fmla="*/ 1184222 w 2025597"/>
              <a:gd name="connsiteY6" fmla="*/ 1757965 h 5300898"/>
              <a:gd name="connsiteX7" fmla="*/ 308736 w 2025597"/>
              <a:gd name="connsiteY7" fmla="*/ 2534502 h 5300898"/>
              <a:gd name="connsiteX8" fmla="*/ 321929 w 2025597"/>
              <a:gd name="connsiteY8" fmla="*/ 3191898 h 5300898"/>
              <a:gd name="connsiteX9" fmla="*/ 324502 w 2025597"/>
              <a:gd name="connsiteY9" fmla="*/ 3224687 h 5300898"/>
              <a:gd name="connsiteX10" fmla="*/ 1084212 w 2025597"/>
              <a:gd name="connsiteY10" fmla="*/ 3949687 h 5300898"/>
              <a:gd name="connsiteX11" fmla="*/ 1350441 w 2025597"/>
              <a:gd name="connsiteY11" fmla="*/ 3666217 h 5300898"/>
              <a:gd name="connsiteX12" fmla="*/ 1006180 w 2025597"/>
              <a:gd name="connsiteY12" fmla="*/ 3606250 h 5300898"/>
              <a:gd name="connsiteX13" fmla="*/ 1984824 w 2025597"/>
              <a:gd name="connsiteY13" fmla="*/ 2889297 h 5300898"/>
              <a:gd name="connsiteX14" fmla="*/ 1802184 w 2025597"/>
              <a:gd name="connsiteY14" fmla="*/ 4056046 h 5300898"/>
              <a:gd name="connsiteX15" fmla="*/ 1652223 w 2025597"/>
              <a:gd name="connsiteY15" fmla="*/ 3908851 h 5300898"/>
              <a:gd name="connsiteX16" fmla="*/ 1191831 w 2025597"/>
              <a:gd name="connsiteY16" fmla="*/ 4495223 h 5300898"/>
              <a:gd name="connsiteX17" fmla="*/ 809882 w 2025597"/>
              <a:gd name="connsiteY17" fmla="*/ 5131489 h 5300898"/>
              <a:gd name="connsiteX18" fmla="*/ 893771 w 2025597"/>
              <a:gd name="connsiteY18" fmla="*/ 4726033 h 5300898"/>
              <a:gd name="connsiteX19" fmla="*/ 6748 w 2025597"/>
              <a:gd name="connsiteY19" fmla="*/ 5289114 h 5300898"/>
              <a:gd name="connsiteX20" fmla="*/ 0 w 2025597"/>
              <a:gd name="connsiteY20" fmla="*/ 5300898 h 5300898"/>
              <a:gd name="connsiteX21" fmla="*/ 0 w 2025597"/>
              <a:gd name="connsiteY21" fmla="*/ 712595 h 5300898"/>
              <a:gd name="connsiteX22" fmla="*/ 38541 w 2025597"/>
              <a:gd name="connsiteY22" fmla="*/ 708710 h 5300898"/>
              <a:gd name="connsiteX23" fmla="*/ 206537 w 2025597"/>
              <a:gd name="connsiteY23" fmla="*/ 502619 h 5300898"/>
              <a:gd name="connsiteX24" fmla="*/ 38541 w 2025597"/>
              <a:gd name="connsiteY24" fmla="*/ 296530 h 5300898"/>
              <a:gd name="connsiteX25" fmla="*/ 0 w 2025597"/>
              <a:gd name="connsiteY25" fmla="*/ 292644 h 5300898"/>
              <a:gd name="connsiteX26" fmla="*/ 0 w 2025597"/>
              <a:gd name="connsiteY26" fmla="*/ 0 h 5300898"/>
              <a:gd name="connsiteX27" fmla="*/ 419394 w 2025597"/>
              <a:gd name="connsiteY27" fmla="*/ 773635 h 5300898"/>
              <a:gd name="connsiteX28" fmla="*/ 281421 w 2025597"/>
              <a:gd name="connsiteY28" fmla="*/ 916643 h 5300898"/>
              <a:gd name="connsiteX29" fmla="*/ 287251 w 2025597"/>
              <a:gd name="connsiteY29" fmla="*/ 1291829 h 5300898"/>
              <a:gd name="connsiteX30" fmla="*/ 809554 w 2025597"/>
              <a:gd name="connsiteY30" fmla="*/ 1291829 h 5300898"/>
              <a:gd name="connsiteX31" fmla="*/ 419394 w 2025597"/>
              <a:gd name="connsiteY31" fmla="*/ 773635 h 5300898"/>
              <a:gd name="connsiteX32" fmla="*/ 295106 w 2025597"/>
              <a:gd name="connsiteY32" fmla="*/ 1757965 h 5300898"/>
              <a:gd name="connsiteX33" fmla="*/ 302250 w 2025597"/>
              <a:gd name="connsiteY33" fmla="*/ 2169060 h 5300898"/>
              <a:gd name="connsiteX34" fmla="*/ 777120 w 2025597"/>
              <a:gd name="connsiteY34" fmla="*/ 1757965 h 5300898"/>
              <a:gd name="connsiteX35" fmla="*/ 295106 w 2025597"/>
              <a:gd name="connsiteY35" fmla="*/ 1757965 h 5300898"/>
              <a:gd name="connsiteX36" fmla="*/ 384086 w 2025597"/>
              <a:gd name="connsiteY36" fmla="*/ 3687456 h 5300898"/>
              <a:gd name="connsiteX37" fmla="*/ 749340 w 2025597"/>
              <a:gd name="connsiteY37" fmla="*/ 4116041 h 5300898"/>
              <a:gd name="connsiteX38" fmla="*/ 384086 w 2025597"/>
              <a:gd name="connsiteY38" fmla="*/ 3687456 h 530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25597" h="5300898">
                <a:moveTo>
                  <a:pt x="0" y="0"/>
                </a:moveTo>
                <a:lnTo>
                  <a:pt x="82086" y="6998"/>
                </a:lnTo>
                <a:cubicBezTo>
                  <a:pt x="277519" y="40718"/>
                  <a:pt x="433968" y="187466"/>
                  <a:pt x="482728" y="377402"/>
                </a:cubicBezTo>
                <a:cubicBezTo>
                  <a:pt x="724351" y="483105"/>
                  <a:pt x="1113334" y="798104"/>
                  <a:pt x="1197880" y="1291829"/>
                </a:cubicBezTo>
                <a:lnTo>
                  <a:pt x="1521394" y="1291829"/>
                </a:lnTo>
                <a:lnTo>
                  <a:pt x="1521394" y="1757965"/>
                </a:lnTo>
                <a:lnTo>
                  <a:pt x="1184222" y="1757965"/>
                </a:lnTo>
                <a:cubicBezTo>
                  <a:pt x="1097432" y="2124228"/>
                  <a:pt x="820310" y="2408847"/>
                  <a:pt x="308736" y="2534502"/>
                </a:cubicBezTo>
                <a:cubicBezTo>
                  <a:pt x="315223" y="2893567"/>
                  <a:pt x="320642" y="3174628"/>
                  <a:pt x="321929" y="3191898"/>
                </a:cubicBezTo>
                <a:cubicBezTo>
                  <a:pt x="322750" y="3203120"/>
                  <a:pt x="323653" y="3213684"/>
                  <a:pt x="324502" y="3224687"/>
                </a:cubicBezTo>
                <a:cubicBezTo>
                  <a:pt x="657787" y="3357923"/>
                  <a:pt x="937427" y="3635070"/>
                  <a:pt x="1084212" y="3949687"/>
                </a:cubicBezTo>
                <a:cubicBezTo>
                  <a:pt x="1203655" y="3839003"/>
                  <a:pt x="1333471" y="3681818"/>
                  <a:pt x="1350441" y="3666217"/>
                </a:cubicBezTo>
                <a:cubicBezTo>
                  <a:pt x="1286942" y="3658034"/>
                  <a:pt x="1041597" y="3608987"/>
                  <a:pt x="1006180" y="3606250"/>
                </a:cubicBezTo>
                <a:cubicBezTo>
                  <a:pt x="1276049" y="3382693"/>
                  <a:pt x="1912813" y="2943188"/>
                  <a:pt x="1984824" y="2889297"/>
                </a:cubicBezTo>
                <a:cubicBezTo>
                  <a:pt x="2072052" y="3172794"/>
                  <a:pt x="2022978" y="3846147"/>
                  <a:pt x="1802184" y="4056046"/>
                </a:cubicBezTo>
                <a:cubicBezTo>
                  <a:pt x="1736742" y="3993342"/>
                  <a:pt x="1668618" y="3927928"/>
                  <a:pt x="1652223" y="3908851"/>
                </a:cubicBezTo>
                <a:cubicBezTo>
                  <a:pt x="1549065" y="4134734"/>
                  <a:pt x="1381588" y="4328787"/>
                  <a:pt x="1191831" y="4495223"/>
                </a:cubicBezTo>
                <a:cubicBezTo>
                  <a:pt x="1171714" y="4733641"/>
                  <a:pt x="1055063" y="4959963"/>
                  <a:pt x="809882" y="5131489"/>
                </a:cubicBezTo>
                <a:cubicBezTo>
                  <a:pt x="867715" y="5032055"/>
                  <a:pt x="896043" y="4887542"/>
                  <a:pt x="893771" y="4726033"/>
                </a:cubicBezTo>
                <a:cubicBezTo>
                  <a:pt x="493612" y="5003306"/>
                  <a:pt x="88642" y="5180100"/>
                  <a:pt x="6748" y="5289114"/>
                </a:cubicBezTo>
                <a:lnTo>
                  <a:pt x="0" y="5300898"/>
                </a:lnTo>
                <a:lnTo>
                  <a:pt x="0" y="712595"/>
                </a:lnTo>
                <a:lnTo>
                  <a:pt x="38541" y="708710"/>
                </a:lnTo>
                <a:cubicBezTo>
                  <a:pt x="134409" y="689095"/>
                  <a:pt x="206537" y="604281"/>
                  <a:pt x="206537" y="502619"/>
                </a:cubicBezTo>
                <a:cubicBezTo>
                  <a:pt x="206537" y="400982"/>
                  <a:pt x="134409" y="316150"/>
                  <a:pt x="38541" y="296530"/>
                </a:cubicBezTo>
                <a:lnTo>
                  <a:pt x="0" y="292644"/>
                </a:lnTo>
                <a:lnTo>
                  <a:pt x="0" y="0"/>
                </a:lnTo>
                <a:close/>
                <a:moveTo>
                  <a:pt x="419394" y="773635"/>
                </a:moveTo>
                <a:cubicBezTo>
                  <a:pt x="383265" y="829963"/>
                  <a:pt x="336435" y="878681"/>
                  <a:pt x="281421" y="916643"/>
                </a:cubicBezTo>
                <a:cubicBezTo>
                  <a:pt x="281531" y="937991"/>
                  <a:pt x="283802" y="1083407"/>
                  <a:pt x="287251" y="1291829"/>
                </a:cubicBezTo>
                <a:lnTo>
                  <a:pt x="809554" y="1291829"/>
                </a:lnTo>
                <a:cubicBezTo>
                  <a:pt x="773343" y="1102648"/>
                  <a:pt x="664876" y="921542"/>
                  <a:pt x="419394" y="773635"/>
                </a:cubicBezTo>
                <a:close/>
                <a:moveTo>
                  <a:pt x="295106" y="1757965"/>
                </a:moveTo>
                <a:cubicBezTo>
                  <a:pt x="297405" y="1891885"/>
                  <a:pt x="299841" y="2031581"/>
                  <a:pt x="302250" y="2169060"/>
                </a:cubicBezTo>
                <a:cubicBezTo>
                  <a:pt x="595246" y="2071076"/>
                  <a:pt x="721586" y="1905680"/>
                  <a:pt x="777120" y="1757965"/>
                </a:cubicBezTo>
                <a:lnTo>
                  <a:pt x="295106" y="1757965"/>
                </a:lnTo>
                <a:close/>
                <a:moveTo>
                  <a:pt x="384086" y="3687456"/>
                </a:moveTo>
                <a:cubicBezTo>
                  <a:pt x="453770" y="4023449"/>
                  <a:pt x="568451" y="4139962"/>
                  <a:pt x="749340" y="4116041"/>
                </a:cubicBezTo>
                <a:cubicBezTo>
                  <a:pt x="665286" y="3942023"/>
                  <a:pt x="544037" y="3787520"/>
                  <a:pt x="384086" y="3687456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2196794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-ti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4168748375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-title and 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81C5CAE-6039-4CD8-899D-F995448B72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7571" y="2057400"/>
            <a:ext cx="2469627" cy="3771900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20934338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5788152" cy="7017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SLIDE’S 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3BAD73E-AB62-4742-9117-73D1A1AD77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799" y="1031272"/>
            <a:ext cx="5791199" cy="1251699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concise. Do your best to not exceed three lines.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E81E912-B839-4D85-B263-26B7C475C5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2391515"/>
            <a:ext cx="5791200" cy="3437785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4620016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cial Media - Pictures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E1A59FBD-C82A-4C52-8A4C-A71F70141D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2057400"/>
            <a:ext cx="2584498" cy="258449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B7EC3FD-1533-4AF8-AA1D-4C511B0A3A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7614" y="2063887"/>
            <a:ext cx="2584498" cy="258449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AE7A9FB1-400D-4CAA-99DF-4675C39772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96915" y="2063887"/>
            <a:ext cx="2584498" cy="258449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EC9A474B-0150-45E2-BAAE-F9C6BF0B60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96216" y="2063887"/>
            <a:ext cx="2584498" cy="258449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8661072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- Table Char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C82EEC8-190C-4B35-AAD0-CBAF1C0ACF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2490" y="2057399"/>
            <a:ext cx="3754711" cy="1710013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122854269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Sub-ti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3BEAE8-F93C-4D0C-B8D8-2472AE46BB29}"/>
              </a:ext>
            </a:extLst>
          </p:cNvPr>
          <p:cNvSpPr/>
          <p:nvPr/>
        </p:nvSpPr>
        <p:spPr>
          <a:xfrm>
            <a:off x="304800" y="0"/>
            <a:ext cx="5788152" cy="5826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92" y="172857"/>
            <a:ext cx="5122416" cy="701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192" y="1031273"/>
            <a:ext cx="5122416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over here. Do your best to not exceed two lines.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2163AD-4A13-48AB-A487-B47BA230B483}"/>
              </a:ext>
            </a:extLst>
          </p:cNvPr>
          <p:cNvCxnSpPr/>
          <p:nvPr/>
        </p:nvCxnSpPr>
        <p:spPr>
          <a:xfrm>
            <a:off x="716287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570960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ptop 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000A5D3-CBD7-40DA-B6C6-0106631BE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4461" y="2494195"/>
            <a:ext cx="4426133" cy="2768600"/>
          </a:xfrm>
          <a:custGeom>
            <a:avLst/>
            <a:gdLst>
              <a:gd name="connsiteX0" fmla="*/ 0 w 4426133"/>
              <a:gd name="connsiteY0" fmla="*/ 0 h 2768600"/>
              <a:gd name="connsiteX1" fmla="*/ 4426133 w 4426133"/>
              <a:gd name="connsiteY1" fmla="*/ 0 h 2768600"/>
              <a:gd name="connsiteX2" fmla="*/ 4426133 w 4426133"/>
              <a:gd name="connsiteY2" fmla="*/ 2768600 h 2768600"/>
              <a:gd name="connsiteX3" fmla="*/ 0 w 4426133"/>
              <a:gd name="connsiteY3" fmla="*/ 276860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6133" h="2768600">
                <a:moveTo>
                  <a:pt x="0" y="0"/>
                </a:moveTo>
                <a:lnTo>
                  <a:pt x="4426133" y="0"/>
                </a:lnTo>
                <a:lnTo>
                  <a:pt x="4426133" y="2768600"/>
                </a:lnTo>
                <a:lnTo>
                  <a:pt x="0" y="276860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2628561023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73281B-957A-4450-932A-7935A2D2C5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8100" y="2255520"/>
            <a:ext cx="4495800" cy="2567940"/>
          </a:xfrm>
          <a:custGeom>
            <a:avLst/>
            <a:gdLst>
              <a:gd name="connsiteX0" fmla="*/ 0 w 4495800"/>
              <a:gd name="connsiteY0" fmla="*/ 0 h 2567940"/>
              <a:gd name="connsiteX1" fmla="*/ 4495800 w 4495800"/>
              <a:gd name="connsiteY1" fmla="*/ 0 h 2567940"/>
              <a:gd name="connsiteX2" fmla="*/ 4495800 w 4495800"/>
              <a:gd name="connsiteY2" fmla="*/ 2567940 h 2567940"/>
              <a:gd name="connsiteX3" fmla="*/ 0 w 4495800"/>
              <a:gd name="connsiteY3" fmla="*/ 2567940 h 256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800" h="2567940">
                <a:moveTo>
                  <a:pt x="0" y="0"/>
                </a:moveTo>
                <a:lnTo>
                  <a:pt x="4495800" y="0"/>
                </a:lnTo>
                <a:lnTo>
                  <a:pt x="4495800" y="2567940"/>
                </a:lnTo>
                <a:lnTo>
                  <a:pt x="0" y="256794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931240330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ptop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3379F5-E8B4-4D18-AFEB-0F1C1FD06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5790" y="959254"/>
            <a:ext cx="6406935" cy="4007616"/>
          </a:xfrm>
          <a:custGeom>
            <a:avLst/>
            <a:gdLst>
              <a:gd name="connsiteX0" fmla="*/ 0 w 6406935"/>
              <a:gd name="connsiteY0" fmla="*/ 0 h 4007616"/>
              <a:gd name="connsiteX1" fmla="*/ 6406935 w 6406935"/>
              <a:gd name="connsiteY1" fmla="*/ 0 h 4007616"/>
              <a:gd name="connsiteX2" fmla="*/ 6406935 w 6406935"/>
              <a:gd name="connsiteY2" fmla="*/ 4007616 h 4007616"/>
              <a:gd name="connsiteX3" fmla="*/ 0 w 6406935"/>
              <a:gd name="connsiteY3" fmla="*/ 4007616 h 400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6935" h="4007616">
                <a:moveTo>
                  <a:pt x="0" y="0"/>
                </a:moveTo>
                <a:lnTo>
                  <a:pt x="6406935" y="0"/>
                </a:lnTo>
                <a:lnTo>
                  <a:pt x="6406935" y="4007616"/>
                </a:lnTo>
                <a:lnTo>
                  <a:pt x="0" y="4007616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804BB7-23CE-4D0D-BED9-76340ED3117D}"/>
              </a:ext>
            </a:extLst>
          </p:cNvPr>
          <p:cNvGrpSpPr/>
          <p:nvPr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FFC64D-F2EF-43F6-B0C4-9614C5AC3E79}"/>
                </a:ext>
              </a:extLst>
            </p:cNvPr>
            <p:cNvSpPr/>
            <p:nvPr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4E35AC8-6A53-4C18-91F6-B3FD147E3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DE9EEA-05BA-4CFC-9DED-CB90365BA0A5}"/>
                </a:ext>
              </a:extLst>
            </p:cNvPr>
            <p:cNvCxnSpPr>
              <a:cxnSpLocks/>
            </p:cNvCxnSpPr>
            <p:nvPr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A09199C-FAAA-4E68-A512-C7652A2FACC3}"/>
                </a:ext>
              </a:extLst>
            </p:cNvPr>
            <p:cNvCxnSpPr>
              <a:cxnSpLocks/>
            </p:cNvCxnSpPr>
            <p:nvPr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E0404-1886-4A51-A3DF-16EBBC2C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7757F-229C-4082-AC04-8AFC6341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9162F-D10A-44C6-8C5D-0D86283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82279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ne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C12B0C2-6102-4D4C-8F14-801B3A5789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17489" y="443883"/>
            <a:ext cx="2445150" cy="5191215"/>
          </a:xfrm>
          <a:custGeom>
            <a:avLst/>
            <a:gdLst>
              <a:gd name="connsiteX0" fmla="*/ 0 w 2445150"/>
              <a:gd name="connsiteY0" fmla="*/ 0 h 5191215"/>
              <a:gd name="connsiteX1" fmla="*/ 2445150 w 2445150"/>
              <a:gd name="connsiteY1" fmla="*/ 0 h 5191215"/>
              <a:gd name="connsiteX2" fmla="*/ 2445150 w 2445150"/>
              <a:gd name="connsiteY2" fmla="*/ 5191215 h 5191215"/>
              <a:gd name="connsiteX3" fmla="*/ 0 w 2445150"/>
              <a:gd name="connsiteY3" fmla="*/ 5191215 h 519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5150" h="5191215">
                <a:moveTo>
                  <a:pt x="0" y="0"/>
                </a:moveTo>
                <a:lnTo>
                  <a:pt x="2445150" y="0"/>
                </a:lnTo>
                <a:lnTo>
                  <a:pt x="2445150" y="5191215"/>
                </a:lnTo>
                <a:lnTo>
                  <a:pt x="0" y="5191215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552D79-A0ED-46F2-B952-9312641222F3}"/>
              </a:ext>
            </a:extLst>
          </p:cNvPr>
          <p:cNvCxnSpPr/>
          <p:nvPr/>
        </p:nvCxnSpPr>
        <p:spPr>
          <a:xfrm>
            <a:off x="6096000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24727F-8E60-4DE9-9156-70DF0E1249E7}"/>
              </a:ext>
            </a:extLst>
          </p:cNvPr>
          <p:cNvGrpSpPr/>
          <p:nvPr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AFCAE8-E49C-46FA-9098-87740AA47818}"/>
                </a:ext>
              </a:extLst>
            </p:cNvPr>
            <p:cNvSpPr/>
            <p:nvPr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37E0768-65F7-4B01-804B-BCAE95941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C72F61-0E5D-4E32-B81A-FC7789364908}"/>
                </a:ext>
              </a:extLst>
            </p:cNvPr>
            <p:cNvCxnSpPr>
              <a:cxnSpLocks/>
            </p:cNvCxnSpPr>
            <p:nvPr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B68235-C101-4417-947B-BE53725C557F}"/>
                </a:ext>
              </a:extLst>
            </p:cNvPr>
            <p:cNvCxnSpPr>
              <a:cxnSpLocks/>
            </p:cNvCxnSpPr>
            <p:nvPr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9552" y="172857"/>
            <a:ext cx="5977647" cy="7017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SLIDE’S HEADER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9552" y="1031273"/>
            <a:ext cx="5977647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116192799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ransi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28">
            <a:extLst>
              <a:ext uri="{FF2B5EF4-FFF2-40B4-BE49-F238E27FC236}">
                <a16:creationId xmlns:a16="http://schemas.microsoft.com/office/drawing/2014/main" id="{88B42F85-A718-4224-9501-A2799D699649}"/>
              </a:ext>
            </a:extLst>
          </p:cNvPr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rgbClr val="8FB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737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99050D-984C-4E19-9E1A-4CD292383A0D}"/>
              </a:ext>
            </a:extLst>
          </p:cNvPr>
          <p:cNvCxnSpPr/>
          <p:nvPr/>
        </p:nvCxnSpPr>
        <p:spPr>
          <a:xfrm>
            <a:off x="5797019" y="3429000"/>
            <a:ext cx="597962" cy="0"/>
          </a:xfrm>
          <a:prstGeom prst="line">
            <a:avLst/>
          </a:prstGeom>
          <a:ln w="76200">
            <a:solidFill>
              <a:srgbClr val="FFC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11">
            <a:extLst>
              <a:ext uri="{FF2B5EF4-FFF2-40B4-BE49-F238E27FC236}">
                <a16:creationId xmlns:a16="http://schemas.microsoft.com/office/drawing/2014/main" id="{1EBAECF7-164D-4419-B7CB-E458C2AC3121}"/>
              </a:ext>
            </a:extLst>
          </p:cNvPr>
          <p:cNvSpPr/>
          <p:nvPr/>
        </p:nvSpPr>
        <p:spPr>
          <a:xfrm>
            <a:off x="5639445" y="5895975"/>
            <a:ext cx="913111" cy="413727"/>
          </a:xfrm>
          <a:prstGeom prst="rect">
            <a:avLst/>
          </a:prstGeom>
          <a:solidFill>
            <a:srgbClr val="FFC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FED0EC0-A31A-4FFB-823C-FF0072D8F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3994" y="5944798"/>
            <a:ext cx="744012" cy="31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BD7FE-5910-4840-9838-A66DCA5AB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1397" y="1822430"/>
            <a:ext cx="5074920" cy="1311128"/>
          </a:xfrm>
        </p:spPr>
        <p:txBody>
          <a:bodyPr anchor="t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TRANSITION’S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323D5-16CF-4643-8ED4-144A2183D0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56635" y="3589021"/>
            <a:ext cx="5074920" cy="1581912"/>
          </a:xfrm>
        </p:spPr>
        <p:txBody>
          <a:bodyPr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 your transition’s sub-title can go here. This one can go up to three lines!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51EAE2C-00FD-4ECA-B759-9E1521EBD5D8}"/>
              </a:ext>
            </a:extLst>
          </p:cNvPr>
          <p:cNvSpPr/>
          <p:nvPr/>
        </p:nvSpPr>
        <p:spPr>
          <a:xfrm>
            <a:off x="9851151" y="773578"/>
            <a:ext cx="2036049" cy="5310352"/>
          </a:xfrm>
          <a:custGeom>
            <a:avLst/>
            <a:gdLst>
              <a:gd name="connsiteX0" fmla="*/ 2032192 w 2036049"/>
              <a:gd name="connsiteY0" fmla="*/ 0 h 5310352"/>
              <a:gd name="connsiteX1" fmla="*/ 2036049 w 2036049"/>
              <a:gd name="connsiteY1" fmla="*/ 329 h 5310352"/>
              <a:gd name="connsiteX2" fmla="*/ 2036049 w 2036049"/>
              <a:gd name="connsiteY2" fmla="*/ 292973 h 5310352"/>
              <a:gd name="connsiteX3" fmla="*/ 2032192 w 2036049"/>
              <a:gd name="connsiteY3" fmla="*/ 292584 h 5310352"/>
              <a:gd name="connsiteX4" fmla="*/ 1821826 w 2036049"/>
              <a:gd name="connsiteY4" fmla="*/ 502948 h 5310352"/>
              <a:gd name="connsiteX5" fmla="*/ 2032192 w 2036049"/>
              <a:gd name="connsiteY5" fmla="*/ 713313 h 5310352"/>
              <a:gd name="connsiteX6" fmla="*/ 2036049 w 2036049"/>
              <a:gd name="connsiteY6" fmla="*/ 712924 h 5310352"/>
              <a:gd name="connsiteX7" fmla="*/ 2036049 w 2036049"/>
              <a:gd name="connsiteY7" fmla="*/ 5301227 h 5310352"/>
              <a:gd name="connsiteX8" fmla="*/ 2030823 w 2036049"/>
              <a:gd name="connsiteY8" fmla="*/ 5310352 h 5310352"/>
              <a:gd name="connsiteX9" fmla="*/ 373375 w 2036049"/>
              <a:gd name="connsiteY9" fmla="*/ 3909180 h 5310352"/>
              <a:gd name="connsiteX10" fmla="*/ 223441 w 2036049"/>
              <a:gd name="connsiteY10" fmla="*/ 4056375 h 5310352"/>
              <a:gd name="connsiteX11" fmla="*/ 40774 w 2036049"/>
              <a:gd name="connsiteY11" fmla="*/ 2889626 h 5310352"/>
              <a:gd name="connsiteX12" fmla="*/ 1019445 w 2036049"/>
              <a:gd name="connsiteY12" fmla="*/ 3606579 h 5310352"/>
              <a:gd name="connsiteX13" fmla="*/ 675157 w 2036049"/>
              <a:gd name="connsiteY13" fmla="*/ 3666546 h 5310352"/>
              <a:gd name="connsiteX14" fmla="*/ 1071257 w 2036049"/>
              <a:gd name="connsiteY14" fmla="*/ 4048191 h 5310352"/>
              <a:gd name="connsiteX15" fmla="*/ 1669566 w 2036049"/>
              <a:gd name="connsiteY15" fmla="*/ 3523594 h 5310352"/>
              <a:gd name="connsiteX16" fmla="*/ 1721159 w 2036049"/>
              <a:gd name="connsiteY16" fmla="*/ 2294770 h 5310352"/>
              <a:gd name="connsiteX17" fmla="*/ 1730492 w 2036049"/>
              <a:gd name="connsiteY17" fmla="*/ 1758294 h 5310352"/>
              <a:gd name="connsiteX18" fmla="*/ 506968 w 2036049"/>
              <a:gd name="connsiteY18" fmla="*/ 1758294 h 5310352"/>
              <a:gd name="connsiteX19" fmla="*/ 506968 w 2036049"/>
              <a:gd name="connsiteY19" fmla="*/ 1292158 h 5310352"/>
              <a:gd name="connsiteX20" fmla="*/ 1738347 w 2036049"/>
              <a:gd name="connsiteY20" fmla="*/ 1292158 h 5310352"/>
              <a:gd name="connsiteX21" fmla="*/ 1744204 w 2036049"/>
              <a:gd name="connsiteY21" fmla="*/ 915330 h 5310352"/>
              <a:gd name="connsiteX22" fmla="*/ 1744724 w 2036049"/>
              <a:gd name="connsiteY22" fmla="*/ 915330 h 5310352"/>
              <a:gd name="connsiteX23" fmla="*/ 1529212 w 2036049"/>
              <a:gd name="connsiteY23" fmla="*/ 502948 h 5310352"/>
              <a:gd name="connsiteX24" fmla="*/ 2032192 w 2036049"/>
              <a:gd name="connsiteY24" fmla="*/ 0 h 5310352"/>
              <a:gd name="connsiteX25" fmla="*/ 1714727 w 2036049"/>
              <a:gd name="connsiteY25" fmla="*/ 2652767 h 5310352"/>
              <a:gd name="connsiteX26" fmla="*/ 1706406 w 2036049"/>
              <a:gd name="connsiteY26" fmla="*/ 3086224 h 5310352"/>
              <a:gd name="connsiteX27" fmla="*/ 1714727 w 2036049"/>
              <a:gd name="connsiteY27" fmla="*/ 2652767 h 531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36049" h="5310352">
                <a:moveTo>
                  <a:pt x="2032192" y="0"/>
                </a:moveTo>
                <a:lnTo>
                  <a:pt x="2036049" y="329"/>
                </a:lnTo>
                <a:lnTo>
                  <a:pt x="2036049" y="292973"/>
                </a:lnTo>
                <a:lnTo>
                  <a:pt x="2032192" y="292584"/>
                </a:lnTo>
                <a:cubicBezTo>
                  <a:pt x="1916006" y="292584"/>
                  <a:pt x="1821826" y="386791"/>
                  <a:pt x="1821826" y="502948"/>
                </a:cubicBezTo>
                <a:cubicBezTo>
                  <a:pt x="1821826" y="619133"/>
                  <a:pt x="1916006" y="713313"/>
                  <a:pt x="2032192" y="713313"/>
                </a:cubicBezTo>
                <a:lnTo>
                  <a:pt x="2036049" y="712924"/>
                </a:lnTo>
                <a:lnTo>
                  <a:pt x="2036049" y="5301227"/>
                </a:lnTo>
                <a:lnTo>
                  <a:pt x="2030823" y="5310352"/>
                </a:lnTo>
                <a:cubicBezTo>
                  <a:pt x="1962672" y="5127713"/>
                  <a:pt x="746839" y="4726991"/>
                  <a:pt x="373375" y="3909180"/>
                </a:cubicBezTo>
                <a:cubicBezTo>
                  <a:pt x="357008" y="3928257"/>
                  <a:pt x="288856" y="3993671"/>
                  <a:pt x="223441" y="4056375"/>
                </a:cubicBezTo>
                <a:cubicBezTo>
                  <a:pt x="2620" y="3846476"/>
                  <a:pt x="-46455" y="3173123"/>
                  <a:pt x="40774" y="2889626"/>
                </a:cubicBezTo>
                <a:cubicBezTo>
                  <a:pt x="112812" y="2943517"/>
                  <a:pt x="749576" y="3383022"/>
                  <a:pt x="1019445" y="3606579"/>
                </a:cubicBezTo>
                <a:cubicBezTo>
                  <a:pt x="984001" y="3609316"/>
                  <a:pt x="738656" y="3658363"/>
                  <a:pt x="675157" y="3666546"/>
                </a:cubicBezTo>
                <a:cubicBezTo>
                  <a:pt x="698887" y="3688360"/>
                  <a:pt x="943028" y="3986773"/>
                  <a:pt x="1071257" y="4048191"/>
                </a:cubicBezTo>
                <a:cubicBezTo>
                  <a:pt x="1409058" y="4210057"/>
                  <a:pt x="1585266" y="4121105"/>
                  <a:pt x="1669566" y="3523594"/>
                </a:cubicBezTo>
                <a:cubicBezTo>
                  <a:pt x="812445" y="3324040"/>
                  <a:pt x="725709" y="2551992"/>
                  <a:pt x="1721159" y="2294770"/>
                </a:cubicBezTo>
                <a:cubicBezTo>
                  <a:pt x="1724279" y="2118015"/>
                  <a:pt x="1727481" y="1933214"/>
                  <a:pt x="1730492" y="1758294"/>
                </a:cubicBezTo>
                <a:lnTo>
                  <a:pt x="506968" y="1758294"/>
                </a:lnTo>
                <a:lnTo>
                  <a:pt x="506968" y="1292158"/>
                </a:lnTo>
                <a:lnTo>
                  <a:pt x="1738347" y="1292158"/>
                </a:lnTo>
                <a:cubicBezTo>
                  <a:pt x="1741905" y="1078919"/>
                  <a:pt x="1744204" y="931177"/>
                  <a:pt x="1744204" y="915330"/>
                </a:cubicBezTo>
                <a:lnTo>
                  <a:pt x="1744724" y="915330"/>
                </a:lnTo>
                <a:cubicBezTo>
                  <a:pt x="1614552" y="824434"/>
                  <a:pt x="1529212" y="673763"/>
                  <a:pt x="1529212" y="502948"/>
                </a:cubicBezTo>
                <a:cubicBezTo>
                  <a:pt x="1529212" y="225172"/>
                  <a:pt x="1754413" y="0"/>
                  <a:pt x="2032192" y="0"/>
                </a:cubicBezTo>
                <a:close/>
                <a:moveTo>
                  <a:pt x="1714727" y="2652767"/>
                </a:moveTo>
                <a:cubicBezTo>
                  <a:pt x="1372519" y="2767392"/>
                  <a:pt x="1373586" y="2979016"/>
                  <a:pt x="1706406" y="3086224"/>
                </a:cubicBezTo>
                <a:cubicBezTo>
                  <a:pt x="1708431" y="2990019"/>
                  <a:pt x="1711360" y="2835872"/>
                  <a:pt x="1714727" y="2652767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6B2957-0EBB-4DDE-BE9C-E4A4317CC92A}"/>
              </a:ext>
            </a:extLst>
          </p:cNvPr>
          <p:cNvSpPr/>
          <p:nvPr/>
        </p:nvSpPr>
        <p:spPr>
          <a:xfrm>
            <a:off x="304800" y="773907"/>
            <a:ext cx="2025597" cy="5300898"/>
          </a:xfrm>
          <a:custGeom>
            <a:avLst/>
            <a:gdLst>
              <a:gd name="connsiteX0" fmla="*/ 0 w 2025597"/>
              <a:gd name="connsiteY0" fmla="*/ 0 h 5300898"/>
              <a:gd name="connsiteX1" fmla="*/ 82086 w 2025597"/>
              <a:gd name="connsiteY1" fmla="*/ 6998 h 5300898"/>
              <a:gd name="connsiteX2" fmla="*/ 482728 w 2025597"/>
              <a:gd name="connsiteY2" fmla="*/ 377402 h 5300898"/>
              <a:gd name="connsiteX3" fmla="*/ 1197880 w 2025597"/>
              <a:gd name="connsiteY3" fmla="*/ 1291829 h 5300898"/>
              <a:gd name="connsiteX4" fmla="*/ 1521394 w 2025597"/>
              <a:gd name="connsiteY4" fmla="*/ 1291829 h 5300898"/>
              <a:gd name="connsiteX5" fmla="*/ 1521394 w 2025597"/>
              <a:gd name="connsiteY5" fmla="*/ 1757965 h 5300898"/>
              <a:gd name="connsiteX6" fmla="*/ 1184222 w 2025597"/>
              <a:gd name="connsiteY6" fmla="*/ 1757965 h 5300898"/>
              <a:gd name="connsiteX7" fmla="*/ 308736 w 2025597"/>
              <a:gd name="connsiteY7" fmla="*/ 2534502 h 5300898"/>
              <a:gd name="connsiteX8" fmla="*/ 321929 w 2025597"/>
              <a:gd name="connsiteY8" fmla="*/ 3191898 h 5300898"/>
              <a:gd name="connsiteX9" fmla="*/ 324502 w 2025597"/>
              <a:gd name="connsiteY9" fmla="*/ 3224687 h 5300898"/>
              <a:gd name="connsiteX10" fmla="*/ 1084212 w 2025597"/>
              <a:gd name="connsiteY10" fmla="*/ 3949687 h 5300898"/>
              <a:gd name="connsiteX11" fmla="*/ 1350441 w 2025597"/>
              <a:gd name="connsiteY11" fmla="*/ 3666217 h 5300898"/>
              <a:gd name="connsiteX12" fmla="*/ 1006180 w 2025597"/>
              <a:gd name="connsiteY12" fmla="*/ 3606250 h 5300898"/>
              <a:gd name="connsiteX13" fmla="*/ 1984824 w 2025597"/>
              <a:gd name="connsiteY13" fmla="*/ 2889297 h 5300898"/>
              <a:gd name="connsiteX14" fmla="*/ 1802184 w 2025597"/>
              <a:gd name="connsiteY14" fmla="*/ 4056046 h 5300898"/>
              <a:gd name="connsiteX15" fmla="*/ 1652223 w 2025597"/>
              <a:gd name="connsiteY15" fmla="*/ 3908851 h 5300898"/>
              <a:gd name="connsiteX16" fmla="*/ 1191831 w 2025597"/>
              <a:gd name="connsiteY16" fmla="*/ 4495223 h 5300898"/>
              <a:gd name="connsiteX17" fmla="*/ 809882 w 2025597"/>
              <a:gd name="connsiteY17" fmla="*/ 5131489 h 5300898"/>
              <a:gd name="connsiteX18" fmla="*/ 893771 w 2025597"/>
              <a:gd name="connsiteY18" fmla="*/ 4726033 h 5300898"/>
              <a:gd name="connsiteX19" fmla="*/ 6748 w 2025597"/>
              <a:gd name="connsiteY19" fmla="*/ 5289114 h 5300898"/>
              <a:gd name="connsiteX20" fmla="*/ 0 w 2025597"/>
              <a:gd name="connsiteY20" fmla="*/ 5300898 h 5300898"/>
              <a:gd name="connsiteX21" fmla="*/ 0 w 2025597"/>
              <a:gd name="connsiteY21" fmla="*/ 712595 h 5300898"/>
              <a:gd name="connsiteX22" fmla="*/ 38541 w 2025597"/>
              <a:gd name="connsiteY22" fmla="*/ 708710 h 5300898"/>
              <a:gd name="connsiteX23" fmla="*/ 206537 w 2025597"/>
              <a:gd name="connsiteY23" fmla="*/ 502619 h 5300898"/>
              <a:gd name="connsiteX24" fmla="*/ 38541 w 2025597"/>
              <a:gd name="connsiteY24" fmla="*/ 296530 h 5300898"/>
              <a:gd name="connsiteX25" fmla="*/ 0 w 2025597"/>
              <a:gd name="connsiteY25" fmla="*/ 292644 h 5300898"/>
              <a:gd name="connsiteX26" fmla="*/ 0 w 2025597"/>
              <a:gd name="connsiteY26" fmla="*/ 0 h 5300898"/>
              <a:gd name="connsiteX27" fmla="*/ 419394 w 2025597"/>
              <a:gd name="connsiteY27" fmla="*/ 773635 h 5300898"/>
              <a:gd name="connsiteX28" fmla="*/ 281421 w 2025597"/>
              <a:gd name="connsiteY28" fmla="*/ 916643 h 5300898"/>
              <a:gd name="connsiteX29" fmla="*/ 287251 w 2025597"/>
              <a:gd name="connsiteY29" fmla="*/ 1291829 h 5300898"/>
              <a:gd name="connsiteX30" fmla="*/ 809554 w 2025597"/>
              <a:gd name="connsiteY30" fmla="*/ 1291829 h 5300898"/>
              <a:gd name="connsiteX31" fmla="*/ 419394 w 2025597"/>
              <a:gd name="connsiteY31" fmla="*/ 773635 h 5300898"/>
              <a:gd name="connsiteX32" fmla="*/ 295106 w 2025597"/>
              <a:gd name="connsiteY32" fmla="*/ 1757965 h 5300898"/>
              <a:gd name="connsiteX33" fmla="*/ 302250 w 2025597"/>
              <a:gd name="connsiteY33" fmla="*/ 2169060 h 5300898"/>
              <a:gd name="connsiteX34" fmla="*/ 777120 w 2025597"/>
              <a:gd name="connsiteY34" fmla="*/ 1757965 h 5300898"/>
              <a:gd name="connsiteX35" fmla="*/ 295106 w 2025597"/>
              <a:gd name="connsiteY35" fmla="*/ 1757965 h 5300898"/>
              <a:gd name="connsiteX36" fmla="*/ 384086 w 2025597"/>
              <a:gd name="connsiteY36" fmla="*/ 3687456 h 5300898"/>
              <a:gd name="connsiteX37" fmla="*/ 749340 w 2025597"/>
              <a:gd name="connsiteY37" fmla="*/ 4116041 h 5300898"/>
              <a:gd name="connsiteX38" fmla="*/ 384086 w 2025597"/>
              <a:gd name="connsiteY38" fmla="*/ 3687456 h 530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25597" h="5300898">
                <a:moveTo>
                  <a:pt x="0" y="0"/>
                </a:moveTo>
                <a:lnTo>
                  <a:pt x="82086" y="6998"/>
                </a:lnTo>
                <a:cubicBezTo>
                  <a:pt x="277519" y="40718"/>
                  <a:pt x="433968" y="187466"/>
                  <a:pt x="482728" y="377402"/>
                </a:cubicBezTo>
                <a:cubicBezTo>
                  <a:pt x="724351" y="483105"/>
                  <a:pt x="1113334" y="798104"/>
                  <a:pt x="1197880" y="1291829"/>
                </a:cubicBezTo>
                <a:lnTo>
                  <a:pt x="1521394" y="1291829"/>
                </a:lnTo>
                <a:lnTo>
                  <a:pt x="1521394" y="1757965"/>
                </a:lnTo>
                <a:lnTo>
                  <a:pt x="1184222" y="1757965"/>
                </a:lnTo>
                <a:cubicBezTo>
                  <a:pt x="1097432" y="2124228"/>
                  <a:pt x="820310" y="2408847"/>
                  <a:pt x="308736" y="2534502"/>
                </a:cubicBezTo>
                <a:cubicBezTo>
                  <a:pt x="315223" y="2893567"/>
                  <a:pt x="320642" y="3174628"/>
                  <a:pt x="321929" y="3191898"/>
                </a:cubicBezTo>
                <a:cubicBezTo>
                  <a:pt x="322750" y="3203120"/>
                  <a:pt x="323653" y="3213684"/>
                  <a:pt x="324502" y="3224687"/>
                </a:cubicBezTo>
                <a:cubicBezTo>
                  <a:pt x="657787" y="3357923"/>
                  <a:pt x="937427" y="3635070"/>
                  <a:pt x="1084212" y="3949687"/>
                </a:cubicBezTo>
                <a:cubicBezTo>
                  <a:pt x="1203655" y="3839003"/>
                  <a:pt x="1333471" y="3681818"/>
                  <a:pt x="1350441" y="3666217"/>
                </a:cubicBezTo>
                <a:cubicBezTo>
                  <a:pt x="1286942" y="3658034"/>
                  <a:pt x="1041597" y="3608987"/>
                  <a:pt x="1006180" y="3606250"/>
                </a:cubicBezTo>
                <a:cubicBezTo>
                  <a:pt x="1276049" y="3382693"/>
                  <a:pt x="1912813" y="2943188"/>
                  <a:pt x="1984824" y="2889297"/>
                </a:cubicBezTo>
                <a:cubicBezTo>
                  <a:pt x="2072052" y="3172794"/>
                  <a:pt x="2022978" y="3846147"/>
                  <a:pt x="1802184" y="4056046"/>
                </a:cubicBezTo>
                <a:cubicBezTo>
                  <a:pt x="1736742" y="3993342"/>
                  <a:pt x="1668618" y="3927928"/>
                  <a:pt x="1652223" y="3908851"/>
                </a:cubicBezTo>
                <a:cubicBezTo>
                  <a:pt x="1549065" y="4134734"/>
                  <a:pt x="1381588" y="4328787"/>
                  <a:pt x="1191831" y="4495223"/>
                </a:cubicBezTo>
                <a:cubicBezTo>
                  <a:pt x="1171714" y="4733641"/>
                  <a:pt x="1055063" y="4959963"/>
                  <a:pt x="809882" y="5131489"/>
                </a:cubicBezTo>
                <a:cubicBezTo>
                  <a:pt x="867715" y="5032055"/>
                  <a:pt x="896043" y="4887542"/>
                  <a:pt x="893771" y="4726033"/>
                </a:cubicBezTo>
                <a:cubicBezTo>
                  <a:pt x="493612" y="5003306"/>
                  <a:pt x="88642" y="5180100"/>
                  <a:pt x="6748" y="5289114"/>
                </a:cubicBezTo>
                <a:lnTo>
                  <a:pt x="0" y="5300898"/>
                </a:lnTo>
                <a:lnTo>
                  <a:pt x="0" y="712595"/>
                </a:lnTo>
                <a:lnTo>
                  <a:pt x="38541" y="708710"/>
                </a:lnTo>
                <a:cubicBezTo>
                  <a:pt x="134409" y="689095"/>
                  <a:pt x="206537" y="604281"/>
                  <a:pt x="206537" y="502619"/>
                </a:cubicBezTo>
                <a:cubicBezTo>
                  <a:pt x="206537" y="400982"/>
                  <a:pt x="134409" y="316150"/>
                  <a:pt x="38541" y="296530"/>
                </a:cubicBezTo>
                <a:lnTo>
                  <a:pt x="0" y="292644"/>
                </a:lnTo>
                <a:lnTo>
                  <a:pt x="0" y="0"/>
                </a:lnTo>
                <a:close/>
                <a:moveTo>
                  <a:pt x="419394" y="773635"/>
                </a:moveTo>
                <a:cubicBezTo>
                  <a:pt x="383265" y="829963"/>
                  <a:pt x="336435" y="878681"/>
                  <a:pt x="281421" y="916643"/>
                </a:cubicBezTo>
                <a:cubicBezTo>
                  <a:pt x="281531" y="937991"/>
                  <a:pt x="283802" y="1083407"/>
                  <a:pt x="287251" y="1291829"/>
                </a:cubicBezTo>
                <a:lnTo>
                  <a:pt x="809554" y="1291829"/>
                </a:lnTo>
                <a:cubicBezTo>
                  <a:pt x="773343" y="1102648"/>
                  <a:pt x="664876" y="921542"/>
                  <a:pt x="419394" y="773635"/>
                </a:cubicBezTo>
                <a:close/>
                <a:moveTo>
                  <a:pt x="295106" y="1757965"/>
                </a:moveTo>
                <a:cubicBezTo>
                  <a:pt x="297405" y="1891885"/>
                  <a:pt x="299841" y="2031581"/>
                  <a:pt x="302250" y="2169060"/>
                </a:cubicBezTo>
                <a:cubicBezTo>
                  <a:pt x="595246" y="2071076"/>
                  <a:pt x="721586" y="1905680"/>
                  <a:pt x="777120" y="1757965"/>
                </a:cubicBezTo>
                <a:lnTo>
                  <a:pt x="295106" y="1757965"/>
                </a:lnTo>
                <a:close/>
                <a:moveTo>
                  <a:pt x="384086" y="3687456"/>
                </a:moveTo>
                <a:cubicBezTo>
                  <a:pt x="453770" y="4023449"/>
                  <a:pt x="568451" y="4139962"/>
                  <a:pt x="749340" y="4116041"/>
                </a:cubicBezTo>
                <a:cubicBezTo>
                  <a:pt x="665286" y="3942023"/>
                  <a:pt x="544037" y="3787520"/>
                  <a:pt x="384086" y="3687456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3207230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BB31B51-AFCD-49A3-8B3E-0CA88E8A75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59658" y="2175029"/>
            <a:ext cx="2272684" cy="3947467"/>
          </a:xfrm>
          <a:custGeom>
            <a:avLst/>
            <a:gdLst>
              <a:gd name="connsiteX0" fmla="*/ 0 w 2272684"/>
              <a:gd name="connsiteY0" fmla="*/ 0 h 3947467"/>
              <a:gd name="connsiteX1" fmla="*/ 2272684 w 2272684"/>
              <a:gd name="connsiteY1" fmla="*/ 0 h 3947467"/>
              <a:gd name="connsiteX2" fmla="*/ 2272684 w 2272684"/>
              <a:gd name="connsiteY2" fmla="*/ 3947467 h 3947467"/>
              <a:gd name="connsiteX3" fmla="*/ 0 w 2272684"/>
              <a:gd name="connsiteY3" fmla="*/ 3947467 h 39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684" h="3947467">
                <a:moveTo>
                  <a:pt x="0" y="0"/>
                </a:moveTo>
                <a:lnTo>
                  <a:pt x="2272684" y="0"/>
                </a:lnTo>
                <a:lnTo>
                  <a:pt x="2272684" y="3947467"/>
                </a:lnTo>
                <a:lnTo>
                  <a:pt x="0" y="3947467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2104483462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804BB7-23CE-4D0D-BED9-76340ED3117D}"/>
              </a:ext>
            </a:extLst>
          </p:cNvPr>
          <p:cNvGrpSpPr/>
          <p:nvPr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FFC64D-F2EF-43F6-B0C4-9614C5AC3E79}"/>
                </a:ext>
              </a:extLst>
            </p:cNvPr>
            <p:cNvSpPr/>
            <p:nvPr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4E35AC8-6A53-4C18-91F6-B3FD147E3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DE9EEA-05BA-4CFC-9DED-CB90365BA0A5}"/>
                </a:ext>
              </a:extLst>
            </p:cNvPr>
            <p:cNvCxnSpPr>
              <a:cxnSpLocks/>
            </p:cNvCxnSpPr>
            <p:nvPr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A09199C-FAAA-4E68-A512-C7652A2FACC3}"/>
                </a:ext>
              </a:extLst>
            </p:cNvPr>
            <p:cNvCxnSpPr>
              <a:cxnSpLocks/>
            </p:cNvCxnSpPr>
            <p:nvPr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E0404-1886-4A51-A3DF-16EBBC2C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4C28-DFEE-49E3-9EC5-0703DF116DA5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7757F-229C-4082-AC04-8AFC6341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9162F-D10A-44C6-8C5D-0D86283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8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DA8B-4A15-4537-8086-DD6FF0D3A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01FA0-8440-4DFA-839F-84E12CC3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A7181-DACB-46AE-A54C-758050A4C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3B847-A051-420C-9EC7-8508B25D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6DC1B-AD75-4F0A-9506-428F30C04BD5}" type="datetime2">
              <a:rPr lang="en-US" smtClean="0"/>
              <a:t>Wednesday, November 13,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FFF81-C9E4-49B9-9D1A-BB756310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C9BEB-7C0F-4933-8910-8215971F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ED33-C16D-4633-B860-907CD16A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85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ransi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28">
            <a:extLst>
              <a:ext uri="{FF2B5EF4-FFF2-40B4-BE49-F238E27FC236}">
                <a16:creationId xmlns:a16="http://schemas.microsoft.com/office/drawing/2014/main" id="{88B42F85-A718-4224-9501-A2799D699649}"/>
              </a:ext>
            </a:extLst>
          </p:cNvPr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rgbClr val="FFC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737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99050D-984C-4E19-9E1A-4CD292383A0D}"/>
              </a:ext>
            </a:extLst>
          </p:cNvPr>
          <p:cNvCxnSpPr/>
          <p:nvPr/>
        </p:nvCxnSpPr>
        <p:spPr>
          <a:xfrm>
            <a:off x="5797019" y="3429000"/>
            <a:ext cx="597962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11">
            <a:extLst>
              <a:ext uri="{FF2B5EF4-FFF2-40B4-BE49-F238E27FC236}">
                <a16:creationId xmlns:a16="http://schemas.microsoft.com/office/drawing/2014/main" id="{1EBAECF7-164D-4419-B7CB-E458C2AC3121}"/>
              </a:ext>
            </a:extLst>
          </p:cNvPr>
          <p:cNvSpPr/>
          <p:nvPr/>
        </p:nvSpPr>
        <p:spPr>
          <a:xfrm>
            <a:off x="5639445" y="5895975"/>
            <a:ext cx="913111" cy="41372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FED0EC0-A31A-4FFB-823C-FF0072D8F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3994" y="5944798"/>
            <a:ext cx="744012" cy="31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BD7FE-5910-4840-9838-A66DCA5AB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1397" y="1822430"/>
            <a:ext cx="5074920" cy="1311128"/>
          </a:xfrm>
        </p:spPr>
        <p:txBody>
          <a:bodyPr anchor="t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TRANSITION’S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323D5-16CF-4643-8ED4-144A2183D0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56635" y="3589021"/>
            <a:ext cx="5074920" cy="1581912"/>
          </a:xfrm>
        </p:spPr>
        <p:txBody>
          <a:bodyPr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 your transition’s sub-title can go here. This one can go up to three lines!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B00F4F4-2DC0-444B-A711-A5D176996831}"/>
              </a:ext>
            </a:extLst>
          </p:cNvPr>
          <p:cNvSpPr/>
          <p:nvPr/>
        </p:nvSpPr>
        <p:spPr>
          <a:xfrm>
            <a:off x="9851151" y="773578"/>
            <a:ext cx="2036049" cy="5310352"/>
          </a:xfrm>
          <a:custGeom>
            <a:avLst/>
            <a:gdLst>
              <a:gd name="connsiteX0" fmla="*/ 2032192 w 2036049"/>
              <a:gd name="connsiteY0" fmla="*/ 0 h 5310352"/>
              <a:gd name="connsiteX1" fmla="*/ 2036049 w 2036049"/>
              <a:gd name="connsiteY1" fmla="*/ 329 h 5310352"/>
              <a:gd name="connsiteX2" fmla="*/ 2036049 w 2036049"/>
              <a:gd name="connsiteY2" fmla="*/ 292973 h 5310352"/>
              <a:gd name="connsiteX3" fmla="*/ 2032192 w 2036049"/>
              <a:gd name="connsiteY3" fmla="*/ 292584 h 5310352"/>
              <a:gd name="connsiteX4" fmla="*/ 1821826 w 2036049"/>
              <a:gd name="connsiteY4" fmla="*/ 502948 h 5310352"/>
              <a:gd name="connsiteX5" fmla="*/ 2032192 w 2036049"/>
              <a:gd name="connsiteY5" fmla="*/ 713313 h 5310352"/>
              <a:gd name="connsiteX6" fmla="*/ 2036049 w 2036049"/>
              <a:gd name="connsiteY6" fmla="*/ 712924 h 5310352"/>
              <a:gd name="connsiteX7" fmla="*/ 2036049 w 2036049"/>
              <a:gd name="connsiteY7" fmla="*/ 5301227 h 5310352"/>
              <a:gd name="connsiteX8" fmla="*/ 2030823 w 2036049"/>
              <a:gd name="connsiteY8" fmla="*/ 5310352 h 5310352"/>
              <a:gd name="connsiteX9" fmla="*/ 373375 w 2036049"/>
              <a:gd name="connsiteY9" fmla="*/ 3909180 h 5310352"/>
              <a:gd name="connsiteX10" fmla="*/ 223441 w 2036049"/>
              <a:gd name="connsiteY10" fmla="*/ 4056375 h 5310352"/>
              <a:gd name="connsiteX11" fmla="*/ 40774 w 2036049"/>
              <a:gd name="connsiteY11" fmla="*/ 2889626 h 5310352"/>
              <a:gd name="connsiteX12" fmla="*/ 1019445 w 2036049"/>
              <a:gd name="connsiteY12" fmla="*/ 3606579 h 5310352"/>
              <a:gd name="connsiteX13" fmla="*/ 675157 w 2036049"/>
              <a:gd name="connsiteY13" fmla="*/ 3666546 h 5310352"/>
              <a:gd name="connsiteX14" fmla="*/ 1071257 w 2036049"/>
              <a:gd name="connsiteY14" fmla="*/ 4048191 h 5310352"/>
              <a:gd name="connsiteX15" fmla="*/ 1669566 w 2036049"/>
              <a:gd name="connsiteY15" fmla="*/ 3523594 h 5310352"/>
              <a:gd name="connsiteX16" fmla="*/ 1721159 w 2036049"/>
              <a:gd name="connsiteY16" fmla="*/ 2294770 h 5310352"/>
              <a:gd name="connsiteX17" fmla="*/ 1730492 w 2036049"/>
              <a:gd name="connsiteY17" fmla="*/ 1758294 h 5310352"/>
              <a:gd name="connsiteX18" fmla="*/ 506968 w 2036049"/>
              <a:gd name="connsiteY18" fmla="*/ 1758294 h 5310352"/>
              <a:gd name="connsiteX19" fmla="*/ 506968 w 2036049"/>
              <a:gd name="connsiteY19" fmla="*/ 1292158 h 5310352"/>
              <a:gd name="connsiteX20" fmla="*/ 1738347 w 2036049"/>
              <a:gd name="connsiteY20" fmla="*/ 1292158 h 5310352"/>
              <a:gd name="connsiteX21" fmla="*/ 1744204 w 2036049"/>
              <a:gd name="connsiteY21" fmla="*/ 915330 h 5310352"/>
              <a:gd name="connsiteX22" fmla="*/ 1744724 w 2036049"/>
              <a:gd name="connsiteY22" fmla="*/ 915330 h 5310352"/>
              <a:gd name="connsiteX23" fmla="*/ 1529212 w 2036049"/>
              <a:gd name="connsiteY23" fmla="*/ 502948 h 5310352"/>
              <a:gd name="connsiteX24" fmla="*/ 2032192 w 2036049"/>
              <a:gd name="connsiteY24" fmla="*/ 0 h 5310352"/>
              <a:gd name="connsiteX25" fmla="*/ 1714727 w 2036049"/>
              <a:gd name="connsiteY25" fmla="*/ 2652767 h 5310352"/>
              <a:gd name="connsiteX26" fmla="*/ 1706406 w 2036049"/>
              <a:gd name="connsiteY26" fmla="*/ 3086224 h 5310352"/>
              <a:gd name="connsiteX27" fmla="*/ 1714727 w 2036049"/>
              <a:gd name="connsiteY27" fmla="*/ 2652767 h 531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36049" h="5310352">
                <a:moveTo>
                  <a:pt x="2032192" y="0"/>
                </a:moveTo>
                <a:lnTo>
                  <a:pt x="2036049" y="329"/>
                </a:lnTo>
                <a:lnTo>
                  <a:pt x="2036049" y="292973"/>
                </a:lnTo>
                <a:lnTo>
                  <a:pt x="2032192" y="292584"/>
                </a:lnTo>
                <a:cubicBezTo>
                  <a:pt x="1916006" y="292584"/>
                  <a:pt x="1821826" y="386791"/>
                  <a:pt x="1821826" y="502948"/>
                </a:cubicBezTo>
                <a:cubicBezTo>
                  <a:pt x="1821826" y="619133"/>
                  <a:pt x="1916006" y="713313"/>
                  <a:pt x="2032192" y="713313"/>
                </a:cubicBezTo>
                <a:lnTo>
                  <a:pt x="2036049" y="712924"/>
                </a:lnTo>
                <a:lnTo>
                  <a:pt x="2036049" y="5301227"/>
                </a:lnTo>
                <a:lnTo>
                  <a:pt x="2030823" y="5310352"/>
                </a:lnTo>
                <a:cubicBezTo>
                  <a:pt x="1962672" y="5127713"/>
                  <a:pt x="746839" y="4726991"/>
                  <a:pt x="373375" y="3909180"/>
                </a:cubicBezTo>
                <a:cubicBezTo>
                  <a:pt x="357008" y="3928257"/>
                  <a:pt x="288856" y="3993671"/>
                  <a:pt x="223441" y="4056375"/>
                </a:cubicBezTo>
                <a:cubicBezTo>
                  <a:pt x="2620" y="3846476"/>
                  <a:pt x="-46455" y="3173123"/>
                  <a:pt x="40774" y="2889626"/>
                </a:cubicBezTo>
                <a:cubicBezTo>
                  <a:pt x="112812" y="2943517"/>
                  <a:pt x="749576" y="3383022"/>
                  <a:pt x="1019445" y="3606579"/>
                </a:cubicBezTo>
                <a:cubicBezTo>
                  <a:pt x="984001" y="3609316"/>
                  <a:pt x="738656" y="3658363"/>
                  <a:pt x="675157" y="3666546"/>
                </a:cubicBezTo>
                <a:cubicBezTo>
                  <a:pt x="698887" y="3688360"/>
                  <a:pt x="943028" y="3986773"/>
                  <a:pt x="1071257" y="4048191"/>
                </a:cubicBezTo>
                <a:cubicBezTo>
                  <a:pt x="1409058" y="4210057"/>
                  <a:pt x="1585266" y="4121105"/>
                  <a:pt x="1669566" y="3523594"/>
                </a:cubicBezTo>
                <a:cubicBezTo>
                  <a:pt x="812445" y="3324040"/>
                  <a:pt x="725709" y="2551992"/>
                  <a:pt x="1721159" y="2294770"/>
                </a:cubicBezTo>
                <a:cubicBezTo>
                  <a:pt x="1724279" y="2118015"/>
                  <a:pt x="1727481" y="1933214"/>
                  <a:pt x="1730492" y="1758294"/>
                </a:cubicBezTo>
                <a:lnTo>
                  <a:pt x="506968" y="1758294"/>
                </a:lnTo>
                <a:lnTo>
                  <a:pt x="506968" y="1292158"/>
                </a:lnTo>
                <a:lnTo>
                  <a:pt x="1738347" y="1292158"/>
                </a:lnTo>
                <a:cubicBezTo>
                  <a:pt x="1741905" y="1078919"/>
                  <a:pt x="1744204" y="931177"/>
                  <a:pt x="1744204" y="915330"/>
                </a:cubicBezTo>
                <a:lnTo>
                  <a:pt x="1744724" y="915330"/>
                </a:lnTo>
                <a:cubicBezTo>
                  <a:pt x="1614552" y="824434"/>
                  <a:pt x="1529212" y="673763"/>
                  <a:pt x="1529212" y="502948"/>
                </a:cubicBezTo>
                <a:cubicBezTo>
                  <a:pt x="1529212" y="225172"/>
                  <a:pt x="1754413" y="0"/>
                  <a:pt x="2032192" y="0"/>
                </a:cubicBezTo>
                <a:close/>
                <a:moveTo>
                  <a:pt x="1714727" y="2652767"/>
                </a:moveTo>
                <a:cubicBezTo>
                  <a:pt x="1372519" y="2767392"/>
                  <a:pt x="1373586" y="2979016"/>
                  <a:pt x="1706406" y="3086224"/>
                </a:cubicBezTo>
                <a:cubicBezTo>
                  <a:pt x="1708431" y="2990019"/>
                  <a:pt x="1711360" y="2835872"/>
                  <a:pt x="1714727" y="2652767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1921B63-C24B-40ED-85BE-26D49B86E047}"/>
              </a:ext>
            </a:extLst>
          </p:cNvPr>
          <p:cNvSpPr/>
          <p:nvPr/>
        </p:nvSpPr>
        <p:spPr>
          <a:xfrm>
            <a:off x="304800" y="773907"/>
            <a:ext cx="2025597" cy="5300898"/>
          </a:xfrm>
          <a:custGeom>
            <a:avLst/>
            <a:gdLst>
              <a:gd name="connsiteX0" fmla="*/ 0 w 2025597"/>
              <a:gd name="connsiteY0" fmla="*/ 0 h 5300898"/>
              <a:gd name="connsiteX1" fmla="*/ 82086 w 2025597"/>
              <a:gd name="connsiteY1" fmla="*/ 6998 h 5300898"/>
              <a:gd name="connsiteX2" fmla="*/ 482728 w 2025597"/>
              <a:gd name="connsiteY2" fmla="*/ 377402 h 5300898"/>
              <a:gd name="connsiteX3" fmla="*/ 1197880 w 2025597"/>
              <a:gd name="connsiteY3" fmla="*/ 1291829 h 5300898"/>
              <a:gd name="connsiteX4" fmla="*/ 1521394 w 2025597"/>
              <a:gd name="connsiteY4" fmla="*/ 1291829 h 5300898"/>
              <a:gd name="connsiteX5" fmla="*/ 1521394 w 2025597"/>
              <a:gd name="connsiteY5" fmla="*/ 1757965 h 5300898"/>
              <a:gd name="connsiteX6" fmla="*/ 1184222 w 2025597"/>
              <a:gd name="connsiteY6" fmla="*/ 1757965 h 5300898"/>
              <a:gd name="connsiteX7" fmla="*/ 308736 w 2025597"/>
              <a:gd name="connsiteY7" fmla="*/ 2534502 h 5300898"/>
              <a:gd name="connsiteX8" fmla="*/ 321929 w 2025597"/>
              <a:gd name="connsiteY8" fmla="*/ 3191898 h 5300898"/>
              <a:gd name="connsiteX9" fmla="*/ 324502 w 2025597"/>
              <a:gd name="connsiteY9" fmla="*/ 3224687 h 5300898"/>
              <a:gd name="connsiteX10" fmla="*/ 1084212 w 2025597"/>
              <a:gd name="connsiteY10" fmla="*/ 3949687 h 5300898"/>
              <a:gd name="connsiteX11" fmla="*/ 1350441 w 2025597"/>
              <a:gd name="connsiteY11" fmla="*/ 3666217 h 5300898"/>
              <a:gd name="connsiteX12" fmla="*/ 1006180 w 2025597"/>
              <a:gd name="connsiteY12" fmla="*/ 3606250 h 5300898"/>
              <a:gd name="connsiteX13" fmla="*/ 1984824 w 2025597"/>
              <a:gd name="connsiteY13" fmla="*/ 2889297 h 5300898"/>
              <a:gd name="connsiteX14" fmla="*/ 1802184 w 2025597"/>
              <a:gd name="connsiteY14" fmla="*/ 4056046 h 5300898"/>
              <a:gd name="connsiteX15" fmla="*/ 1652223 w 2025597"/>
              <a:gd name="connsiteY15" fmla="*/ 3908851 h 5300898"/>
              <a:gd name="connsiteX16" fmla="*/ 1191831 w 2025597"/>
              <a:gd name="connsiteY16" fmla="*/ 4495223 h 5300898"/>
              <a:gd name="connsiteX17" fmla="*/ 809882 w 2025597"/>
              <a:gd name="connsiteY17" fmla="*/ 5131489 h 5300898"/>
              <a:gd name="connsiteX18" fmla="*/ 893771 w 2025597"/>
              <a:gd name="connsiteY18" fmla="*/ 4726033 h 5300898"/>
              <a:gd name="connsiteX19" fmla="*/ 6748 w 2025597"/>
              <a:gd name="connsiteY19" fmla="*/ 5289114 h 5300898"/>
              <a:gd name="connsiteX20" fmla="*/ 0 w 2025597"/>
              <a:gd name="connsiteY20" fmla="*/ 5300898 h 5300898"/>
              <a:gd name="connsiteX21" fmla="*/ 0 w 2025597"/>
              <a:gd name="connsiteY21" fmla="*/ 712595 h 5300898"/>
              <a:gd name="connsiteX22" fmla="*/ 38541 w 2025597"/>
              <a:gd name="connsiteY22" fmla="*/ 708710 h 5300898"/>
              <a:gd name="connsiteX23" fmla="*/ 206537 w 2025597"/>
              <a:gd name="connsiteY23" fmla="*/ 502619 h 5300898"/>
              <a:gd name="connsiteX24" fmla="*/ 38541 w 2025597"/>
              <a:gd name="connsiteY24" fmla="*/ 296530 h 5300898"/>
              <a:gd name="connsiteX25" fmla="*/ 0 w 2025597"/>
              <a:gd name="connsiteY25" fmla="*/ 292644 h 5300898"/>
              <a:gd name="connsiteX26" fmla="*/ 0 w 2025597"/>
              <a:gd name="connsiteY26" fmla="*/ 0 h 5300898"/>
              <a:gd name="connsiteX27" fmla="*/ 419394 w 2025597"/>
              <a:gd name="connsiteY27" fmla="*/ 773635 h 5300898"/>
              <a:gd name="connsiteX28" fmla="*/ 281421 w 2025597"/>
              <a:gd name="connsiteY28" fmla="*/ 916643 h 5300898"/>
              <a:gd name="connsiteX29" fmla="*/ 287251 w 2025597"/>
              <a:gd name="connsiteY29" fmla="*/ 1291829 h 5300898"/>
              <a:gd name="connsiteX30" fmla="*/ 809554 w 2025597"/>
              <a:gd name="connsiteY30" fmla="*/ 1291829 h 5300898"/>
              <a:gd name="connsiteX31" fmla="*/ 419394 w 2025597"/>
              <a:gd name="connsiteY31" fmla="*/ 773635 h 5300898"/>
              <a:gd name="connsiteX32" fmla="*/ 295106 w 2025597"/>
              <a:gd name="connsiteY32" fmla="*/ 1757965 h 5300898"/>
              <a:gd name="connsiteX33" fmla="*/ 302250 w 2025597"/>
              <a:gd name="connsiteY33" fmla="*/ 2169060 h 5300898"/>
              <a:gd name="connsiteX34" fmla="*/ 777120 w 2025597"/>
              <a:gd name="connsiteY34" fmla="*/ 1757965 h 5300898"/>
              <a:gd name="connsiteX35" fmla="*/ 295106 w 2025597"/>
              <a:gd name="connsiteY35" fmla="*/ 1757965 h 5300898"/>
              <a:gd name="connsiteX36" fmla="*/ 384086 w 2025597"/>
              <a:gd name="connsiteY36" fmla="*/ 3687456 h 5300898"/>
              <a:gd name="connsiteX37" fmla="*/ 749340 w 2025597"/>
              <a:gd name="connsiteY37" fmla="*/ 4116041 h 5300898"/>
              <a:gd name="connsiteX38" fmla="*/ 384086 w 2025597"/>
              <a:gd name="connsiteY38" fmla="*/ 3687456 h 530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25597" h="5300898">
                <a:moveTo>
                  <a:pt x="0" y="0"/>
                </a:moveTo>
                <a:lnTo>
                  <a:pt x="82086" y="6998"/>
                </a:lnTo>
                <a:cubicBezTo>
                  <a:pt x="277519" y="40718"/>
                  <a:pt x="433968" y="187466"/>
                  <a:pt x="482728" y="377402"/>
                </a:cubicBezTo>
                <a:cubicBezTo>
                  <a:pt x="724351" y="483105"/>
                  <a:pt x="1113334" y="798104"/>
                  <a:pt x="1197880" y="1291829"/>
                </a:cubicBezTo>
                <a:lnTo>
                  <a:pt x="1521394" y="1291829"/>
                </a:lnTo>
                <a:lnTo>
                  <a:pt x="1521394" y="1757965"/>
                </a:lnTo>
                <a:lnTo>
                  <a:pt x="1184222" y="1757965"/>
                </a:lnTo>
                <a:cubicBezTo>
                  <a:pt x="1097432" y="2124228"/>
                  <a:pt x="820310" y="2408847"/>
                  <a:pt x="308736" y="2534502"/>
                </a:cubicBezTo>
                <a:cubicBezTo>
                  <a:pt x="315223" y="2893567"/>
                  <a:pt x="320642" y="3174628"/>
                  <a:pt x="321929" y="3191898"/>
                </a:cubicBezTo>
                <a:cubicBezTo>
                  <a:pt x="322750" y="3203120"/>
                  <a:pt x="323653" y="3213684"/>
                  <a:pt x="324502" y="3224687"/>
                </a:cubicBezTo>
                <a:cubicBezTo>
                  <a:pt x="657787" y="3357923"/>
                  <a:pt x="937427" y="3635070"/>
                  <a:pt x="1084212" y="3949687"/>
                </a:cubicBezTo>
                <a:cubicBezTo>
                  <a:pt x="1203655" y="3839003"/>
                  <a:pt x="1333471" y="3681818"/>
                  <a:pt x="1350441" y="3666217"/>
                </a:cubicBezTo>
                <a:cubicBezTo>
                  <a:pt x="1286942" y="3658034"/>
                  <a:pt x="1041597" y="3608987"/>
                  <a:pt x="1006180" y="3606250"/>
                </a:cubicBezTo>
                <a:cubicBezTo>
                  <a:pt x="1276049" y="3382693"/>
                  <a:pt x="1912813" y="2943188"/>
                  <a:pt x="1984824" y="2889297"/>
                </a:cubicBezTo>
                <a:cubicBezTo>
                  <a:pt x="2072052" y="3172794"/>
                  <a:pt x="2022978" y="3846147"/>
                  <a:pt x="1802184" y="4056046"/>
                </a:cubicBezTo>
                <a:cubicBezTo>
                  <a:pt x="1736742" y="3993342"/>
                  <a:pt x="1668618" y="3927928"/>
                  <a:pt x="1652223" y="3908851"/>
                </a:cubicBezTo>
                <a:cubicBezTo>
                  <a:pt x="1549065" y="4134734"/>
                  <a:pt x="1381588" y="4328787"/>
                  <a:pt x="1191831" y="4495223"/>
                </a:cubicBezTo>
                <a:cubicBezTo>
                  <a:pt x="1171714" y="4733641"/>
                  <a:pt x="1055063" y="4959963"/>
                  <a:pt x="809882" y="5131489"/>
                </a:cubicBezTo>
                <a:cubicBezTo>
                  <a:pt x="867715" y="5032055"/>
                  <a:pt x="896043" y="4887542"/>
                  <a:pt x="893771" y="4726033"/>
                </a:cubicBezTo>
                <a:cubicBezTo>
                  <a:pt x="493612" y="5003306"/>
                  <a:pt x="88642" y="5180100"/>
                  <a:pt x="6748" y="5289114"/>
                </a:cubicBezTo>
                <a:lnTo>
                  <a:pt x="0" y="5300898"/>
                </a:lnTo>
                <a:lnTo>
                  <a:pt x="0" y="712595"/>
                </a:lnTo>
                <a:lnTo>
                  <a:pt x="38541" y="708710"/>
                </a:lnTo>
                <a:cubicBezTo>
                  <a:pt x="134409" y="689095"/>
                  <a:pt x="206537" y="604281"/>
                  <a:pt x="206537" y="502619"/>
                </a:cubicBezTo>
                <a:cubicBezTo>
                  <a:pt x="206537" y="400982"/>
                  <a:pt x="134409" y="316150"/>
                  <a:pt x="38541" y="296530"/>
                </a:cubicBezTo>
                <a:lnTo>
                  <a:pt x="0" y="292644"/>
                </a:lnTo>
                <a:lnTo>
                  <a:pt x="0" y="0"/>
                </a:lnTo>
                <a:close/>
                <a:moveTo>
                  <a:pt x="419394" y="773635"/>
                </a:moveTo>
                <a:cubicBezTo>
                  <a:pt x="383265" y="829963"/>
                  <a:pt x="336435" y="878681"/>
                  <a:pt x="281421" y="916643"/>
                </a:cubicBezTo>
                <a:cubicBezTo>
                  <a:pt x="281531" y="937991"/>
                  <a:pt x="283802" y="1083407"/>
                  <a:pt x="287251" y="1291829"/>
                </a:cubicBezTo>
                <a:lnTo>
                  <a:pt x="809554" y="1291829"/>
                </a:lnTo>
                <a:cubicBezTo>
                  <a:pt x="773343" y="1102648"/>
                  <a:pt x="664876" y="921542"/>
                  <a:pt x="419394" y="773635"/>
                </a:cubicBezTo>
                <a:close/>
                <a:moveTo>
                  <a:pt x="295106" y="1757965"/>
                </a:moveTo>
                <a:cubicBezTo>
                  <a:pt x="297405" y="1891885"/>
                  <a:pt x="299841" y="2031581"/>
                  <a:pt x="302250" y="2169060"/>
                </a:cubicBezTo>
                <a:cubicBezTo>
                  <a:pt x="595246" y="2071076"/>
                  <a:pt x="721586" y="1905680"/>
                  <a:pt x="777120" y="1757965"/>
                </a:cubicBezTo>
                <a:lnTo>
                  <a:pt x="295106" y="1757965"/>
                </a:lnTo>
                <a:close/>
                <a:moveTo>
                  <a:pt x="384086" y="3687456"/>
                </a:moveTo>
                <a:cubicBezTo>
                  <a:pt x="453770" y="4023449"/>
                  <a:pt x="568451" y="4139962"/>
                  <a:pt x="749340" y="4116041"/>
                </a:cubicBezTo>
                <a:cubicBezTo>
                  <a:pt x="665286" y="3942023"/>
                  <a:pt x="544037" y="3787520"/>
                  <a:pt x="384086" y="3687456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302046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SLIDE’S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3EC81-5AD8-430D-8FD1-210064968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56616099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7878"/>
            <a:ext cx="11582400" cy="37033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934938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7878"/>
            <a:ext cx="11582400" cy="3703320"/>
          </a:xfrm>
        </p:spPr>
        <p:txBody>
          <a:bodyPr numCol="2" spcCol="914400"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87636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B2E97E-15DE-483A-BC27-7919C8F1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2857"/>
            <a:ext cx="11582400" cy="7017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DC98E-7479-4F84-A93B-DC74ECFC0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9" y="2085975"/>
            <a:ext cx="11582399" cy="3705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BF3AD1-F051-48A5-AB7D-BDA84812B4BB}"/>
              </a:ext>
            </a:extLst>
          </p:cNvPr>
          <p:cNvCxnSpPr/>
          <p:nvPr/>
        </p:nvCxnSpPr>
        <p:spPr>
          <a:xfrm>
            <a:off x="396691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799997D-9151-4456-8CAB-50AC1F60D7A4}"/>
              </a:ext>
            </a:extLst>
          </p:cNvPr>
          <p:cNvGrpSpPr/>
          <p:nvPr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53E2499-F978-4E01-86C9-1D087E586B53}"/>
                </a:ext>
              </a:extLst>
            </p:cNvPr>
            <p:cNvSpPr/>
            <p:nvPr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F24C7791-83CB-425B-A392-60C4676C8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74664AB-B457-4A4B-8D7F-46B20E66F28D}"/>
                </a:ext>
              </a:extLst>
            </p:cNvPr>
            <p:cNvCxnSpPr>
              <a:cxnSpLocks/>
            </p:cNvCxnSpPr>
            <p:nvPr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B490B93-C18D-4D67-8A52-86F2EF210033}"/>
                </a:ext>
              </a:extLst>
            </p:cNvPr>
            <p:cNvCxnSpPr>
              <a:cxnSpLocks/>
            </p:cNvCxnSpPr>
            <p:nvPr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EE57A-77BE-438D-9286-6127CD6E5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0" y="6157275"/>
            <a:ext cx="977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AA7AEB7-DAE7-494D-8796-7E8569532536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BCE5C-2F54-4920-9F7A-D0ABAFE3C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320" y="6157275"/>
            <a:ext cx="7741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B5FA36-E07C-467A-96D0-EB674B669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35EDF84B-C6E0-4237-8292-AD6332EF7C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21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4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3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3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3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3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3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7488">
          <p15:clr>
            <a:srgbClr val="F26B43"/>
          </p15:clr>
        </p15:guide>
        <p15:guide id="3" orient="horz" pos="4128">
          <p15:clr>
            <a:srgbClr val="F26B43"/>
          </p15:clr>
        </p15:guide>
        <p15:guide id="4" orient="horz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hyperlink" Target="mailto:Elizabeth.farrar@bhddh.ri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hyperlink" Target="https://riimpact.onmosaix.com/web/Documents/IMPACT%20Quick%20Guide%20to%20Navigating%20Reports.pdf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riimpact.onmosaix.com/web/Documents/IMPACT%20Quick%20Guide%20to%20Recurring%20Services.pdf" TargetMode="External"/><Relationship Id="rId5" Type="http://schemas.openxmlformats.org/officeDocument/2006/relationships/hyperlink" Target="https://riimpact.onmosaix.com/web/Documents/Impact%20User%20Guide%20Version%201.0%20final.pdf" TargetMode="External"/><Relationship Id="rId4" Type="http://schemas.openxmlformats.org/officeDocument/2006/relationships/hyperlink" Target="https://riimpact.onmosaix.com/web/Documents/Impact_FAQ.pdf" TargetMode="Externa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E1EB038-6832-42F1-859B-E6E6E27899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9" r="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E58A1E-02C0-4AA2-AED4-E27F4A5E3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326" y="4267200"/>
            <a:ext cx="8938731" cy="79419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Franklin Gothic Demi Cond" panose="020B0706030402020204" pitchFamily="34" charset="0"/>
                <a:cs typeface="Calibri" panose="020F0502020204030204" pitchFamily="34" charset="0"/>
              </a:rPr>
              <a:t>IMPACT DATA ENTRY FOR STATE </a:t>
            </a:r>
            <a:r>
              <a:rPr lang="en-US" sz="2800" b="1">
                <a:latin typeface="Franklin Gothic Demi Cond" panose="020B0706030402020204" pitchFamily="34" charset="0"/>
                <a:cs typeface="Calibri" panose="020F0502020204030204" pitchFamily="34" charset="0"/>
              </a:rPr>
              <a:t>OPIOID RESPONSE </a:t>
            </a:r>
            <a:r>
              <a:rPr lang="en-US" sz="2800" b="1" dirty="0">
                <a:latin typeface="Franklin Gothic Demi Cond" panose="020B0706030402020204" pitchFamily="34" charset="0"/>
                <a:cs typeface="Calibri" panose="020F0502020204030204" pitchFamily="34" charset="0"/>
              </a:rPr>
              <a:t>AND OPIOID STEWARDSHIP FUND GRANTS 2024-2025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B18767-B290-4E87-B307-E5B5704BCB3C}"/>
              </a:ext>
            </a:extLst>
          </p:cNvPr>
          <p:cNvSpPr/>
          <p:nvPr/>
        </p:nvSpPr>
        <p:spPr>
          <a:xfrm>
            <a:off x="9530367" y="5061397"/>
            <a:ext cx="2347308" cy="14918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F24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Rhode Island Department of Behavioral Healthcare, </a:t>
            </a:r>
            <a:br>
              <a:rPr lang="en-US" sz="1400" b="1" dirty="0">
                <a:solidFill>
                  <a:srgbClr val="0F243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24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Developmental Disabilities &amp; Hospitals  (BHDDH)</a:t>
            </a:r>
          </a:p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9FDCA-8C42-4285-8716-D2D93293413E}"/>
              </a:ext>
            </a:extLst>
          </p:cNvPr>
          <p:cNvSpPr txBox="1"/>
          <p:nvPr/>
        </p:nvSpPr>
        <p:spPr>
          <a:xfrm>
            <a:off x="9530365" y="4137505"/>
            <a:ext cx="2347309" cy="11008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rgbClr val="656666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4AA2586-E8D3-4C8E-A0C2-79DD6D909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784" y="4046594"/>
            <a:ext cx="1306469" cy="1105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D581D-B5B3-8BEC-E613-E89C48E2791A}"/>
              </a:ext>
            </a:extLst>
          </p:cNvPr>
          <p:cNvSpPr txBox="1"/>
          <p:nvPr/>
        </p:nvSpPr>
        <p:spPr>
          <a:xfrm>
            <a:off x="1615620" y="537435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A self paced cour</a:t>
            </a:r>
            <a:r>
              <a:rPr lang="en-US" b="1" i="1" dirty="0">
                <a:solidFill>
                  <a:schemeClr val="bg1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se - updated 11.15.24 </a:t>
            </a:r>
            <a:endParaRPr lang="en-US" sz="1800" b="1" i="1" dirty="0">
              <a:solidFill>
                <a:schemeClr val="bg1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6A636-30EB-DDF0-C404-56043FEB3ACD}"/>
              </a:ext>
            </a:extLst>
          </p:cNvPr>
          <p:cNvSpPr txBox="1"/>
          <p:nvPr/>
        </p:nvSpPr>
        <p:spPr>
          <a:xfrm>
            <a:off x="3048000" y="32465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11.6.2024</a:t>
            </a:r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F3B53AB-545A-28B7-3B52-7F31E2050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724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8"/>
    </mc:Choice>
    <mc:Fallback xmlns="">
      <p:transition spd="slow" advTm="1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FF8A-BC27-9C8F-2218-D1019D3B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 and OSF Specifics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08388-2BD1-15B9-E149-8FC516E7F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Orientation to the BHDDH Guidance document and overview of record creation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7789CA0-D63C-BAF9-8FD0-EDB64D0B2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82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2"/>
    </mc:Choice>
    <mc:Fallback xmlns="">
      <p:transition spd="slow" advTm="1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7D7FE6D3-2600-F252-C22A-33F48D1E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58" y="172857"/>
            <a:ext cx="7537142" cy="701731"/>
          </a:xfrm>
        </p:spPr>
        <p:txBody>
          <a:bodyPr/>
          <a:lstStyle/>
          <a:p>
            <a:r>
              <a:rPr lang="en-US" dirty="0"/>
              <a:t>BHDDH Developed Guidance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C3823-27E2-2BBA-DD49-62826E74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5EDF84B-C6E0-4237-8292-AD6332EF7C1F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33D0D0A-880F-69F1-D6CB-EA24432A63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50058" y="1031273"/>
            <a:ext cx="7537450" cy="4454525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This document covers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IMPACT basic navigation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Overview of record creation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Record or entry creations for OSF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Naming conventions and why they are important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Approved Programs and Interventions </a:t>
            </a:r>
            <a:endParaRPr lang="en-US" sz="2000" kern="1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Record or entry creations for SOR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Naming conventions and why they are important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Approved Programs and Interventions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000" b="1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pic>
        <p:nvPicPr>
          <p:cNvPr id="5" name="Picture Placeholder 4" descr="A screenshot of a document&#10;&#10;Description automatically generated">
            <a:extLst>
              <a:ext uri="{FF2B5EF4-FFF2-40B4-BE49-F238E27FC236}">
                <a16:creationId xmlns:a16="http://schemas.microsoft.com/office/drawing/2014/main" id="{DDE408F1-2056-51DF-ACE5-1358C4794F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" r="6266"/>
          <a:stretch>
            <a:fillRect/>
          </a:stretch>
        </p:blipFill>
        <p:spPr/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E465EA-7CB7-853D-40F1-F4404DAE7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62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3"/>
    </mc:Choice>
    <mc:Fallback xmlns="">
      <p:transition spd="slow" advTm="4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5AB4F-C820-6F5B-37AA-28E62172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IMPACT Record Hierarchy &amp; Structure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4AE9D59-16AF-81D7-B4EF-4F86B39CB0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496334"/>
              </p:ext>
            </p:extLst>
          </p:nvPr>
        </p:nvGraphicFramePr>
        <p:xfrm>
          <a:off x="193040" y="1767840"/>
          <a:ext cx="11694160" cy="4236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39200-8019-B3C5-0868-CBB435B4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F84B-C6E0-4237-8292-AD6332EF7C1F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23738-63CD-1DD7-9466-7498E0939B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specific structure will vary based on whether a program is treated as a recurring or a single service, but the basic structure is …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57D22F3-2AE3-490D-2418-E11FADC1E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46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2"/>
    </mc:Choice>
    <mc:Fallback xmlns="">
      <p:transition spd="slow" advTm="21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D985A-0F2E-8370-D794-6D6C3E1C9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SOR4 and OSF 2025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59EB3A6-328A-112F-0715-AA1BBFF4C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190282"/>
              </p:ext>
            </p:extLst>
          </p:nvPr>
        </p:nvGraphicFramePr>
        <p:xfrm>
          <a:off x="304800" y="2085975"/>
          <a:ext cx="11582400" cy="3705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CD532-0A28-4C60-D468-F3D4FD8B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F84B-C6E0-4237-8292-AD6332EF7C1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1D8EBA-4B92-C348-8D81-B5E75DDDE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Elements captured in IMPACT - instruction for how each is to be entered is contained  in the BHDDH User Guide.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407642E-5954-F6ED-EB74-D576912FE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51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3"/>
    </mc:Choice>
    <mc:Fallback xmlns="">
      <p:transition spd="slow" advTm="2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DF838-7065-174B-BEDE-7D45BC98B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83" y="1659255"/>
            <a:ext cx="11295016" cy="442302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Region Designation </a:t>
            </a:r>
            <a:endParaRPr lang="en-US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Use your specific regional prefix, for example, R1. </a:t>
            </a:r>
          </a:p>
          <a:p>
            <a:pPr>
              <a:lnSpc>
                <a:spcPct val="107000"/>
              </a:lnSpc>
            </a:pP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Funding Source Designation</a:t>
            </a:r>
            <a:endParaRPr lang="en-US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SOR4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Program Designation – th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 following programs and interventions are approved for implementation</a:t>
            </a:r>
            <a:endParaRPr lang="en-U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7388" lvl="2" indent="-225425">
              <a:lnSpc>
                <a:spcPct val="100000"/>
              </a:lnSpc>
              <a:spcAft>
                <a:spcPts val="800"/>
              </a:spcAft>
              <a:tabLst>
                <a:tab pos="687388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Drug Take Back Events</a:t>
            </a:r>
          </a:p>
          <a:p>
            <a:pPr marL="687388" lvl="2" indent="-225425">
              <a:lnSpc>
                <a:spcPct val="100000"/>
              </a:lnSpc>
              <a:spcAft>
                <a:spcPts val="800"/>
              </a:spcAft>
              <a:tabLst>
                <a:tab pos="687388" algn="l"/>
              </a:tabLst>
            </a:pP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Incredible Years </a:t>
            </a:r>
          </a:p>
          <a:p>
            <a:pPr marL="687388" lvl="2" indent="-225425">
              <a:lnSpc>
                <a:spcPct val="100000"/>
              </a:lnSpc>
              <a:spcAft>
                <a:spcPts val="800"/>
              </a:spcAft>
              <a:tabLst>
                <a:tab pos="687388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Shape</a:t>
            </a:r>
          </a:p>
          <a:p>
            <a:pPr marL="687388" lvl="2" indent="-225425">
              <a:lnSpc>
                <a:spcPct val="100000"/>
              </a:lnSpc>
              <a:spcAft>
                <a:spcPts val="800"/>
              </a:spcAft>
              <a:tabLst>
                <a:tab pos="687388" algn="l"/>
              </a:tabLst>
            </a:pP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Life of an Athlete/Substance Free Athletics</a:t>
            </a:r>
          </a:p>
          <a:p>
            <a:pPr marL="687388" lvl="2" indent="-225425">
              <a:lnSpc>
                <a:spcPct val="100000"/>
              </a:lnSpc>
              <a:spcAft>
                <a:spcPts val="800"/>
              </a:spcAft>
              <a:tabLst>
                <a:tab pos="687388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Sidelined</a:t>
            </a:r>
          </a:p>
          <a:p>
            <a:pPr marL="687388" lvl="2" indent="-225425">
              <a:lnSpc>
                <a:spcPct val="100000"/>
              </a:lnSpc>
              <a:spcAft>
                <a:spcPts val="800"/>
              </a:spcAft>
              <a:tabLst>
                <a:tab pos="687388" algn="l"/>
              </a:tabLst>
            </a:pP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Strengthening Families</a:t>
            </a:r>
          </a:p>
          <a:p>
            <a:pPr marL="687388" lvl="2" indent="-225425">
              <a:lnSpc>
                <a:spcPct val="100000"/>
              </a:lnSpc>
              <a:spcAft>
                <a:spcPts val="800"/>
              </a:spcAft>
              <a:tabLst>
                <a:tab pos="687388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Strong African American Families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727DC-3D48-232F-50E6-05AFB05B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F84B-C6E0-4237-8292-AD6332EF7C1F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1B0500-A047-0609-E76E-CEF5644A14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031273"/>
            <a:ext cx="11887200" cy="850392"/>
          </a:xfrm>
        </p:spPr>
        <p:txBody>
          <a:bodyPr/>
          <a:lstStyle/>
          <a:p>
            <a:r>
              <a:rPr lang="en-US" dirty="0"/>
              <a:t>Naming conventions are important because it helps to isolate programs by region and funding stream for reporting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C97BB-9075-5302-7BE9-50E41150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SOR4 – Naming Conventions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4F4197D-26AB-7591-4189-68D82A34E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255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86"/>
    </mc:Choice>
    <mc:Fallback xmlns="">
      <p:transition spd="slow" advTm="40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7C1DCA94-DF60-3060-D684-3E8BEA575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 4 Approved Programs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0E821-6D1A-D2DF-7A14-19E87387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ED33-C16D-4633-B860-907CD16A9464}" type="slidenum">
              <a:rPr lang="en-US" smtClean="0"/>
              <a:t>15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4C4985-D4C2-3EB5-05B6-5F521366F4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5954" y="1188716"/>
            <a:ext cx="8821781" cy="701731"/>
          </a:xfrm>
        </p:spPr>
        <p:txBody>
          <a:bodyPr/>
          <a:lstStyle/>
          <a:p>
            <a:pPr lvl="1">
              <a:lnSpc>
                <a:spcPct val="107000"/>
              </a:lnSpc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Approved Programs and Interventions </a:t>
            </a:r>
            <a:r>
              <a:rPr lang="en-US" sz="2800" b="1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by Service Type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1C5AD29-82CF-A44F-CE8B-2172C2736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673907"/>
              </p:ext>
            </p:extLst>
          </p:nvPr>
        </p:nvGraphicFramePr>
        <p:xfrm>
          <a:off x="1750422" y="1924295"/>
          <a:ext cx="8447313" cy="3657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08831">
                  <a:extLst>
                    <a:ext uri="{9D8B030D-6E8A-4147-A177-3AD203B41FA5}">
                      <a16:colId xmlns:a16="http://schemas.microsoft.com/office/drawing/2014/main" val="1353643777"/>
                    </a:ext>
                  </a:extLst>
                </a:gridCol>
                <a:gridCol w="1979009">
                  <a:extLst>
                    <a:ext uri="{9D8B030D-6E8A-4147-A177-3AD203B41FA5}">
                      <a16:colId xmlns:a16="http://schemas.microsoft.com/office/drawing/2014/main" val="1536778292"/>
                    </a:ext>
                  </a:extLst>
                </a:gridCol>
                <a:gridCol w="1859473">
                  <a:extLst>
                    <a:ext uri="{9D8B030D-6E8A-4147-A177-3AD203B41FA5}">
                      <a16:colId xmlns:a16="http://schemas.microsoft.com/office/drawing/2014/main" val="1924762141"/>
                    </a:ext>
                  </a:extLst>
                </a:gridCol>
              </a:tblGrid>
              <a:tr h="6564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Programs and Interventions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Single </a:t>
                      </a:r>
                    </a:p>
                    <a:p>
                      <a:pPr algn="ctr"/>
                      <a:r>
                        <a:rPr lang="en-US" sz="2000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Recurring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47445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en-US" dirty="0"/>
                        <a:t>Drug Take Back Events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759090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en-US" dirty="0"/>
                        <a:t>Incredible Years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992286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 Shape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322373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en-US" dirty="0"/>
                        <a:t>Life of an Athlete/Substance Free Athletics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715827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en-US" dirty="0"/>
                        <a:t>Raising Healthy Children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358428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en-US" dirty="0"/>
                        <a:t>Sidelined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814675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en-US" dirty="0"/>
                        <a:t>Strengthening Families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6070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Strong African American Families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431545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B3DA51B-BD46-1175-9D79-AF62495B6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415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81"/>
    </mc:Choice>
    <mc:Fallback xmlns="">
      <p:transition spd="slow" advTm="33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C97BB-9075-5302-7BE9-50E41150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OSF 2025 – Naming Conventions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DF838-7065-174B-BEDE-7D45BC98B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" y="2085975"/>
            <a:ext cx="11260181" cy="370522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Designation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your specific regional prefix, for example, R1.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Funding Source Designation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OSF 2025 (you will use each contract year as part of the naming convention because OSF awards are annual 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 Designation – th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following are approved for implementation</a:t>
            </a:r>
          </a:p>
          <a:p>
            <a:pPr lvl="1">
              <a:lnSpc>
                <a:spcPct val="107000"/>
              </a:lnSpc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Partnerships with BIPOC and Latinx Service Education Program (abbreviation BIPOC)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Partnerships with Older Adult Service Provider Educational Program (abbreviation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Senior Centers and High Rises).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Naloxone trainings (stand alone, not as part of other programs) </a:t>
            </a:r>
            <a:endParaRPr lang="en-US" sz="18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727DC-3D48-232F-50E6-05AFB05B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F84B-C6E0-4237-8292-AD6332EF7C1F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1B0500-A047-0609-E76E-CEF5644A14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Naming conventions are important because it helps to isolate programs by region and funding stream for reporting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9F921FA-342C-F4D5-4050-1683E3ACD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267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55"/>
    </mc:Choice>
    <mc:Fallback xmlns="">
      <p:transition spd="slow" advTm="41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7C1DCA94-DF60-3060-D684-3E8BEA575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OSF 2025 Approved Programs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0E821-6D1A-D2DF-7A14-19E87387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ED33-C16D-4633-B860-907CD16A9464}" type="slidenum">
              <a:rPr lang="en-US" smtClean="0"/>
              <a:t>17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4C4985-D4C2-3EB5-05B6-5F521366F4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2411" y="1031273"/>
            <a:ext cx="9927772" cy="850392"/>
          </a:xfrm>
        </p:spPr>
        <p:txBody>
          <a:bodyPr/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Approved Programs and Interventions by Service Type </a:t>
            </a:r>
            <a:endParaRPr lang="en-US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1C5AD29-82CF-A44F-CE8B-2172C2736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533688"/>
              </p:ext>
            </p:extLst>
          </p:nvPr>
        </p:nvGraphicFramePr>
        <p:xfrm>
          <a:off x="1750423" y="2038350"/>
          <a:ext cx="8556551" cy="26759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06538">
                  <a:extLst>
                    <a:ext uri="{9D8B030D-6E8A-4147-A177-3AD203B41FA5}">
                      <a16:colId xmlns:a16="http://schemas.microsoft.com/office/drawing/2014/main" val="1353643777"/>
                    </a:ext>
                  </a:extLst>
                </a:gridCol>
                <a:gridCol w="2003690">
                  <a:extLst>
                    <a:ext uri="{9D8B030D-6E8A-4147-A177-3AD203B41FA5}">
                      <a16:colId xmlns:a16="http://schemas.microsoft.com/office/drawing/2014/main" val="1536778292"/>
                    </a:ext>
                  </a:extLst>
                </a:gridCol>
                <a:gridCol w="1846323">
                  <a:extLst>
                    <a:ext uri="{9D8B030D-6E8A-4147-A177-3AD203B41FA5}">
                      <a16:colId xmlns:a16="http://schemas.microsoft.com/office/drawing/2014/main" val="1924762141"/>
                    </a:ext>
                  </a:extLst>
                </a:gridCol>
              </a:tblGrid>
              <a:tr h="9164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Programs and Interventions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Single </a:t>
                      </a:r>
                    </a:p>
                    <a:p>
                      <a:pPr algn="ctr"/>
                      <a:r>
                        <a:rPr lang="en-US" sz="2400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Recurring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47445"/>
                  </a:ext>
                </a:extLst>
              </a:tr>
              <a:tr h="37311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Senior Center &amp; High-Rise Educational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759090"/>
                  </a:ext>
                </a:extLst>
              </a:tr>
              <a:tr h="373119"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Bingocize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992286"/>
                  </a:ext>
                </a:extLst>
              </a:tr>
              <a:tr h="373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BIPOC Service Provider Educational Programs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322373"/>
                  </a:ext>
                </a:extLst>
              </a:tr>
              <a:tr h="37311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Naloxone Trainings (as a stand-alone service).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715827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B39656-24DA-F68E-22E6-029E91F5C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33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1"/>
    </mc:Choice>
    <mc:Fallback xmlns="">
      <p:transition spd="slow" advTm="26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77CD2-2239-B301-9E16-65A4308E3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Reports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673A784-A951-45B3-8022-BF029655A7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3344425"/>
              </p:ext>
            </p:extLst>
          </p:nvPr>
        </p:nvGraphicFramePr>
        <p:xfrm>
          <a:off x="304800" y="2085975"/>
          <a:ext cx="11582400" cy="3705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E8D5B-B847-9A17-1D13-42E87664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F84B-C6E0-4237-8292-AD6332EF7C1F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854AA-E649-FD67-BC6C-B6B877D9C8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 accuracy is important because data will be generated using IMPACT reports 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63C8860-A185-0BB6-4ED0-5903FFCB3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51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179AF-10D5-199F-24EE-7A8EC5C1F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680" y="1132114"/>
            <a:ext cx="8706118" cy="3826252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br>
              <a:rPr lang="en-US" dirty="0"/>
            </a:br>
            <a:r>
              <a:rPr lang="en-US" b="1" dirty="0">
                <a:latin typeface="+mn-lt"/>
              </a:rPr>
              <a:t>Contact:  </a:t>
            </a:r>
            <a:r>
              <a:rPr lang="en-US" dirty="0">
                <a:latin typeface="+mn-lt"/>
                <a:ea typeface="Calibri" panose="020F0502020204030204" pitchFamily="34" charset="0"/>
              </a:rPr>
              <a:t>Elizabeth Trimmer Farrar</a:t>
            </a:r>
            <a:br>
              <a:rPr lang="en-US" dirty="0">
                <a:latin typeface="+mn-lt"/>
                <a:ea typeface="Calibri" panose="020F0502020204030204" pitchFamily="34" charset="0"/>
              </a:rPr>
            </a:br>
            <a:r>
              <a:rPr lang="en-US" dirty="0">
                <a:latin typeface="+mn-lt"/>
                <a:ea typeface="Calibri" panose="020F0502020204030204" pitchFamily="34" charset="0"/>
              </a:rPr>
              <a:t>Associate Administrator</a:t>
            </a:r>
            <a:br>
              <a:rPr lang="en-US" dirty="0">
                <a:latin typeface="+mn-lt"/>
                <a:ea typeface="Calibri" panose="020F0502020204030204" pitchFamily="34" charset="0"/>
              </a:rPr>
            </a:br>
            <a:r>
              <a:rPr lang="en-US" dirty="0">
                <a:latin typeface="+mn-lt"/>
                <a:ea typeface="Calibri" panose="020F0502020204030204" pitchFamily="34" charset="0"/>
              </a:rPr>
              <a:t>Prevention Coordinator</a:t>
            </a:r>
            <a:br>
              <a:rPr lang="en-US" dirty="0">
                <a:latin typeface="+mn-lt"/>
              </a:rPr>
            </a:br>
            <a:br>
              <a:rPr lang="en-US" sz="1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RI Department of Behavioral Healthcare, Developmental Disabilities &amp; Hospitals</a:t>
            </a:r>
            <a:br>
              <a:rPr lang="en-US" sz="1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Division of Behavioral Healthcare</a:t>
            </a:r>
            <a:br>
              <a:rPr lang="en-US" sz="1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6 Harrington Road</a:t>
            </a:r>
            <a:br>
              <a:rPr lang="en-US" sz="1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Simpson Hall</a:t>
            </a:r>
            <a:br>
              <a:rPr lang="en-US" sz="1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Cranston, RI 02920</a:t>
            </a:r>
            <a:br>
              <a:rPr lang="en-US" sz="1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Email: </a:t>
            </a:r>
            <a:r>
              <a:rPr lang="en-US" sz="1800" u="sng" dirty="0">
                <a:solidFill>
                  <a:schemeClr val="accent3"/>
                </a:solidFill>
                <a:effectLst/>
                <a:latin typeface="+mn-lt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Elizabeth.farrar@bhddh.ri.gov</a:t>
            </a:r>
            <a:br>
              <a:rPr lang="en-US" sz="1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Phone: 401-462-0644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285FD6-7D9A-2529-41F4-1E1B30C98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7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80"/>
    </mc:Choice>
    <mc:Fallback xmlns="">
      <p:transition spd="slow" advTm="2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24020-A241-0F1B-2C3D-6A289AFE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AE6626-B4B9-9342-66E8-B57F77D06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F84B-C6E0-4237-8292-AD6332EF7C1F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B19C2-26C5-84FA-007B-9F7D88629A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/>
              <a:t>Here’s what we plan to cover in this self-paced training: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58F40-D9E8-8944-384D-139601D13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Navigating the available IMPACT Support Tools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they 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How to use them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Where to find the relevant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Creating entry records for Programs and Interventions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State Opioid Response Grant 2024 -2027 (SOR4)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Opioid Stewardship Fund Grant 2024-2025 (OSF 2025)</a:t>
            </a:r>
          </a:p>
        </p:txBody>
      </p:sp>
      <p:pic>
        <p:nvPicPr>
          <p:cNvPr id="7" name="Graphic 6" descr="Road with solid fill">
            <a:extLst>
              <a:ext uri="{FF2B5EF4-FFF2-40B4-BE49-F238E27FC236}">
                <a16:creationId xmlns:a16="http://schemas.microsoft.com/office/drawing/2014/main" id="{8049BE03-4E21-6E45-71EF-EB1C6654C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2640" y="1595919"/>
            <a:ext cx="2082799" cy="2082799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0D5CC71-DFEF-BA20-5ACA-5E34ACBD9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5034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40"/>
    </mc:Choice>
    <mc:Fallback>
      <p:transition spd="slow" advTm="3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501B9C4-BCBE-F6A4-CE68-233461DB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8" y="172857"/>
            <a:ext cx="5486401" cy="701731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86B3B-DAFE-3EC5-6AAE-14C3EA87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5EDF84B-C6E0-4237-8292-AD6332EF7C1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E4D2B9F-CDB2-BD02-9288-5F751AF4C8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8" y="1031273"/>
            <a:ext cx="5486400" cy="4454525"/>
          </a:xfrm>
        </p:spPr>
        <p:txBody>
          <a:bodyPr/>
          <a:lstStyle/>
          <a:p>
            <a:r>
              <a:rPr lang="en-US" dirty="0"/>
              <a:t>As a result of participating in today’s self-paced training, participants will be able to:  </a:t>
            </a:r>
          </a:p>
          <a:p>
            <a:endParaRPr lang="en-US" sz="1400" dirty="0"/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800" b="1" kern="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where </a:t>
            </a:r>
            <a:r>
              <a:rPr lang="en-US" sz="1800" b="1" kern="100" dirty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on SOR and OSF programs or activities can be found </a:t>
            </a:r>
            <a:r>
              <a:rPr lang="en-US" sz="1800" b="1" kern="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BHDDH User Guide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n-US" sz="1800" b="1" kern="1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kern="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which programs or activities are treated as single services versus recurring services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b="1" kern="1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b="1" kern="1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which data entries are required to meet grant specific reporting requirements</a:t>
            </a:r>
            <a:endParaRPr lang="en-US" sz="1800" kern="1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Content Placeholder 6" descr="Classroom outline">
            <a:extLst>
              <a:ext uri="{FF2B5EF4-FFF2-40B4-BE49-F238E27FC236}">
                <a16:creationId xmlns:a16="http://schemas.microsoft.com/office/drawing/2014/main" id="{655ACE0A-878B-BF2A-3736-11BE735ABB5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3630" y="304805"/>
            <a:ext cx="5490492" cy="5490492"/>
          </a:xfr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22591A1-5544-AC5F-7F65-2A95C56F8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27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6"/>
    </mc:Choice>
    <mc:Fallback xmlns="">
      <p:transition spd="slow" advTm="30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27E2-EF9B-C191-8B51-73B834D82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Opioid Response Grant 2024-2027 (SOR4)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1B7BF4-CA26-38A2-E06B-C2296F2A2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F84B-C6E0-4237-8292-AD6332EF7C1F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8F409-B5A2-F573-1656-97D2CA1749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Goals &amp; Objectives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59DB0-F346-2935-90A9-2DDBC93CD7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State Opioid Response (SOR) grant is intended to reduce opioid and stimulant use disorder and overdose. </a:t>
            </a:r>
          </a:p>
          <a:p>
            <a:r>
              <a:rPr 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Objectives:</a:t>
            </a:r>
            <a:endParaRPr lang="en-US" sz="2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Increase academic performance and school commitment; </a:t>
            </a:r>
          </a:p>
          <a:p>
            <a:pPr lvl="1"/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Increase support to parents and youth during the transition from early adolescence to the teen years; </a:t>
            </a:r>
          </a:p>
          <a:p>
            <a:pPr lvl="1"/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ncrease emotional and social competence in children and adolescents; </a:t>
            </a:r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endParaRPr lang="en-US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/>
              <a:t>Implement EBP’s that specifically address the risk or protective factors linked to progression onto risk of opioid overdose 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b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A7A79CD-729A-5047-5C88-575B72F2E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172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01"/>
    </mc:Choice>
    <mc:Fallback xmlns="">
      <p:transition spd="slow" advTm="43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27E2-EF9B-C191-8B51-73B834D82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Opioid Stewardship Grant (OSF 2025)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1B7BF4-CA26-38A2-E06B-C2296F2A2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F84B-C6E0-4237-8292-AD6332EF7C1F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8F409-B5A2-F573-1656-97D2CA1749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Goals &amp; Objectives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59DB0-F346-2935-90A9-2DDBC93CD7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Opioid Stewardship Fund (OSF) grant is intended to reduce opioid use and overdose. </a:t>
            </a:r>
          </a:p>
          <a:p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Objectives:</a:t>
            </a:r>
          </a:p>
          <a:p>
            <a:pPr marL="800100" lvl="1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Increase perception of risk or harm associated with opioid use, especially among populations who are at elevated risk of overdose.</a:t>
            </a:r>
          </a:p>
          <a:p>
            <a:pPr marL="800100" lvl="1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12121"/>
                </a:solidFill>
                <a:cs typeface="Times New Roman" panose="02020603050405020304" pitchFamily="18" charset="0"/>
              </a:rPr>
              <a:t>Increase knowledge of the effectiveness and availability of naloxone (Narcan) as a life-saving reversal agent in the event of an overdose; and</a:t>
            </a:r>
          </a:p>
          <a:p>
            <a:pPr marL="800100" lvl="1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212121"/>
                </a:solidFill>
                <a:cs typeface="Times New Roman" panose="02020603050405020304" pitchFamily="18" charset="0"/>
              </a:rPr>
              <a:t>To train individuals on how to administer naloxone.</a:t>
            </a: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buNone/>
            </a:pPr>
            <a:endParaRPr lang="en-US" sz="2000" b="1" dirty="0"/>
          </a:p>
          <a:p>
            <a:endParaRPr lang="en-US" sz="2000" b="1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BEE46C6-AF5B-F098-767B-4E2B50510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293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5"/>
    </mc:Choice>
    <mc:Fallback xmlns="">
      <p:transition spd="slow" advTm="3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8661-42E6-1F5B-3CE4-E71B252EA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</a:t>
            </a:r>
            <a:r>
              <a:rPr lang="en-US" baseline="30000" dirty="0"/>
              <a:t>SAPT</a:t>
            </a:r>
            <a:br>
              <a:rPr lang="en-US" dirty="0"/>
            </a:br>
            <a:r>
              <a:rPr lang="en-US" dirty="0"/>
              <a:t>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70655-BBB8-B59C-C773-0ED8752EC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Navigating Support Tools, and Resources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54EEA9-1115-9C62-FBE3-6151F0E7D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19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0"/>
    </mc:Choice>
    <mc:Fallback xmlns="">
      <p:transition spd="slow" advTm="10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203624-4816-1E07-E1C0-D3F5E3AB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2857"/>
            <a:ext cx="11582400" cy="701731"/>
          </a:xfrm>
        </p:spPr>
        <p:txBody>
          <a:bodyPr wrap="square" anchor="t">
            <a:normAutofit/>
          </a:bodyPr>
          <a:lstStyle/>
          <a:p>
            <a:r>
              <a:rPr lang="en-US" sz="3600" dirty="0"/>
              <a:t>IMPACT Support Resources – Customer Care Ribbon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8B42A5-88C1-57DE-6D78-88171CF3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5EDF84B-C6E0-4237-8292-AD6332EF7C1F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6D4901-86BB-C7F1-B238-9ABCFA63B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031273"/>
            <a:ext cx="11582400" cy="8503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Navigate to Customer Care Ribbon for Resources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091A63-3A65-9F92-D37E-ABA3AB65F6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07086" y="2087878"/>
            <a:ext cx="3061433" cy="3703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accent2"/>
                </a:solidFill>
              </a:rPr>
              <a:t>There are generic quick start guides (documents) and videos available in the IMPACT Customer Care ribbon. They are </a:t>
            </a:r>
            <a:r>
              <a:rPr lang="en-US" sz="2000" b="1" u="sng" dirty="0">
                <a:solidFill>
                  <a:schemeClr val="accent1"/>
                </a:solidFill>
              </a:rPr>
              <a:t>not</a:t>
            </a:r>
            <a:r>
              <a:rPr lang="en-US" sz="2000" b="1" dirty="0">
                <a:solidFill>
                  <a:schemeClr val="accent2"/>
                </a:solidFill>
              </a:rPr>
              <a:t> specific to OSF or SOR but will help familiarize the user with the basics.</a:t>
            </a:r>
          </a:p>
        </p:txBody>
      </p:sp>
      <p:pic>
        <p:nvPicPr>
          <p:cNvPr id="36" name="Picture 35" descr="A screenshot of a computer&#10;&#10;Description automatically generated">
            <a:extLst>
              <a:ext uri="{FF2B5EF4-FFF2-40B4-BE49-F238E27FC236}">
                <a16:creationId xmlns:a16="http://schemas.microsoft.com/office/drawing/2014/main" id="{1754BCB9-235D-332A-2539-AC5208223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1" y="2153192"/>
            <a:ext cx="6313239" cy="32039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Arrow: Left 41">
            <a:extLst>
              <a:ext uri="{FF2B5EF4-FFF2-40B4-BE49-F238E27FC236}">
                <a16:creationId xmlns:a16="http://schemas.microsoft.com/office/drawing/2014/main" id="{AC89DF6F-E8FB-D2F6-E2B2-CC73FBFE169D}"/>
              </a:ext>
            </a:extLst>
          </p:cNvPr>
          <p:cNvSpPr/>
          <p:nvPr/>
        </p:nvSpPr>
        <p:spPr>
          <a:xfrm>
            <a:off x="6526210" y="2772179"/>
            <a:ext cx="978408" cy="484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50F2675-D8FB-98D1-1606-599A3A1C7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740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59"/>
    </mc:Choice>
    <mc:Fallback>
      <p:transition spd="slow" advTm="19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203624-4816-1E07-E1C0-D3F5E3AB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2857"/>
            <a:ext cx="11582400" cy="701731"/>
          </a:xfrm>
        </p:spPr>
        <p:txBody>
          <a:bodyPr wrap="square" anchor="t">
            <a:normAutofit/>
          </a:bodyPr>
          <a:lstStyle/>
          <a:p>
            <a:r>
              <a:rPr lang="en-US" sz="3600" dirty="0"/>
              <a:t>IMPACT Support Resources – Customer Care Ribbon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8B42A5-88C1-57DE-6D78-88171CF3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5EDF84B-C6E0-4237-8292-AD6332EF7C1F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6D4901-86BB-C7F1-B238-9ABCFA63B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031273"/>
            <a:ext cx="11582400" cy="8503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Navigate to Documents Tab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091A63-3A65-9F92-D37E-ABA3AB65F6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07086" y="1380931"/>
            <a:ext cx="3061433" cy="4410267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accent2"/>
                </a:solidFill>
              </a:rPr>
              <a:t>There are generic quick  guides (documents).  The following are recommended: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Frequently Asked Questions (FAQs)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Impact_FAQ.pdf (onmosaix.com)</a:t>
            </a:r>
            <a:endParaRPr lang="en-US" sz="1800" u="sng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  <a:r>
              <a:rPr lang="en-US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SAPT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 Guide Version 1.0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Microsoft Word - IMPACT User Guide Version 1.0 (onmosaix.com)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Record Recurring Services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IMPACT Quick Guide to Recurring Services.pdf (onmosaix.com)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Quick Guide to Navigating Reports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Microsoft Word - Reports_step-by-step_20150904 (00000002) (onmosaix.com)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accent2"/>
              </a:solidFill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8ACBAF8-F4EB-958B-8843-448D707BF7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8" y="1691180"/>
            <a:ext cx="6399434" cy="4100018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76907DD3-1B07-CD2F-D7A7-5F18C675A2D8}"/>
              </a:ext>
            </a:extLst>
          </p:cNvPr>
          <p:cNvSpPr/>
          <p:nvPr/>
        </p:nvSpPr>
        <p:spPr>
          <a:xfrm>
            <a:off x="2258338" y="3530863"/>
            <a:ext cx="419877" cy="233266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7113E7-70A1-332B-FFCB-7DD6C77B2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29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8"/>
    </mc:Choice>
    <mc:Fallback xmlns="">
      <p:transition spd="slow" advTm="2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203624-4816-1E07-E1C0-D3F5E3AB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2857"/>
            <a:ext cx="11582400" cy="701731"/>
          </a:xfrm>
        </p:spPr>
        <p:txBody>
          <a:bodyPr wrap="square" anchor="t">
            <a:normAutofit/>
          </a:bodyPr>
          <a:lstStyle/>
          <a:p>
            <a:r>
              <a:rPr lang="en-US" sz="3600" dirty="0"/>
              <a:t>IMPACT Support Resources – Customer Care Ribbon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8B42A5-88C1-57DE-6D78-88171CF3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5EDF84B-C6E0-4237-8292-AD6332EF7C1F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6D4901-86BB-C7F1-B238-9ABCFA63B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031273"/>
            <a:ext cx="11582400" cy="8503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Navigate to Video Tab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091A63-3A65-9F92-D37E-ABA3AB65F6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07086" y="2087878"/>
            <a:ext cx="3061433" cy="3703320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accent2"/>
                </a:solidFill>
              </a:rPr>
              <a:t>There are You Tube videos that take the user through step by step.  The following are recommended: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</a:rPr>
              <a:t>Navigating Reports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</a:rPr>
              <a:t>IMPLEMENT – Recurring Service Set Up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</a:rPr>
              <a:t>IMPLEMENT – Adding a Recurring Service Event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472C9D4-0724-46FC-BF15-EE6668808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4" y="1747597"/>
            <a:ext cx="6186509" cy="407913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D9607624-F9CA-6FE2-7C67-6CD9EEA223B7}"/>
              </a:ext>
            </a:extLst>
          </p:cNvPr>
          <p:cNvSpPr/>
          <p:nvPr/>
        </p:nvSpPr>
        <p:spPr>
          <a:xfrm>
            <a:off x="2994928" y="3429000"/>
            <a:ext cx="389107" cy="22860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023C9694-5DF4-49F2-4192-B3A3758D9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09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47"/>
    </mc:Choice>
    <mc:Fallback xmlns="">
      <p:transition spd="slow" advTm="2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 PPT">
  <a:themeElements>
    <a:clrScheme name="Rhode Island">
      <a:dk1>
        <a:sysClr val="windowText" lastClr="000000"/>
      </a:dk1>
      <a:lt1>
        <a:sysClr val="window" lastClr="FFFFFF"/>
      </a:lt1>
      <a:dk2>
        <a:srgbClr val="44546A"/>
      </a:dk2>
      <a:lt2>
        <a:srgbClr val="C4C4C4"/>
      </a:lt2>
      <a:accent1>
        <a:srgbClr val="EB5152"/>
      </a:accent1>
      <a:accent2>
        <a:srgbClr val="1E497F"/>
      </a:accent2>
      <a:accent3>
        <a:srgbClr val="8FBAE4"/>
      </a:accent3>
      <a:accent4>
        <a:srgbClr val="FFC709"/>
      </a:accent4>
      <a:accent5>
        <a:srgbClr val="404040"/>
      </a:accent5>
      <a:accent6>
        <a:srgbClr val="656565"/>
      </a:accent6>
      <a:hlink>
        <a:srgbClr val="0563C1"/>
      </a:hlink>
      <a:folHlink>
        <a:srgbClr val="954F72"/>
      </a:folHlink>
    </a:clrScheme>
    <a:fontScheme name="Rhode">
      <a:majorFont>
        <a:latin typeface="Franklin Gothic Demi C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E497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23000"/>
          </a:lnSpc>
          <a:spcBef>
            <a:spcPts val="600"/>
          </a:spcBef>
          <a:spcAft>
            <a:spcPts val="600"/>
          </a:spcAft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23000"/>
          </a:lnSpc>
          <a:spcBef>
            <a:spcPts val="600"/>
          </a:spcBef>
          <a:spcAft>
            <a:spcPts val="600"/>
          </a:spcAft>
          <a:defRPr sz="1600" dirty="0">
            <a:solidFill>
              <a:srgbClr val="65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 PPT" id="{B856E573-31CB-483D-9517-C88B6DF02C8E}" vid="{BA4E29D1-19A1-46DF-B6E1-BCE678C948F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8EFA0D43EC854080A311A655675DA2" ma:contentTypeVersion="7" ma:contentTypeDescription="Create a new document." ma:contentTypeScope="" ma:versionID="345127e40b2a2f635690c286aa554ab6">
  <xsd:schema xmlns:xsd="http://www.w3.org/2001/XMLSchema" xmlns:xs="http://www.w3.org/2001/XMLSchema" xmlns:p="http://schemas.microsoft.com/office/2006/metadata/properties" xmlns:ns2="33d6a58d-c84f-4eea-a4f0-7ee369c6d34e" xmlns:ns3="3f45d83c-14d2-4e11-b1a4-d4cc582fd882" targetNamespace="http://schemas.microsoft.com/office/2006/metadata/properties" ma:root="true" ma:fieldsID="9904dc369e5aca10de94a09d196e2e7a" ns2:_="" ns3:_="">
    <xsd:import namespace="33d6a58d-c84f-4eea-a4f0-7ee369c6d34e"/>
    <xsd:import namespace="3f45d83c-14d2-4e11-b1a4-d4cc582fd8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Note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6a58d-c84f-4eea-a4f0-7ee369c6d3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1" nillable="true" ma:displayName="Notes" ma:description="Description of what this folder includ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5d83c-14d2-4e11-b1a4-d4cc582fd88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33d6a58d-c84f-4eea-a4f0-7ee369c6d34e" xsi:nil="true"/>
  </documentManagement>
</p:properties>
</file>

<file path=customXml/itemProps1.xml><?xml version="1.0" encoding="utf-8"?>
<ds:datastoreItem xmlns:ds="http://schemas.openxmlformats.org/officeDocument/2006/customXml" ds:itemID="{FD3C34D2-6985-4B69-972B-B14D3983BC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6a58d-c84f-4eea-a4f0-7ee369c6d34e"/>
    <ds:schemaRef ds:uri="3f45d83c-14d2-4e11-b1a4-d4cc582fd8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57001E-D72B-4C12-8239-15D7DA9D58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921A7E-AB15-469C-92C4-DDB91A9D4254}">
  <ds:schemaRefs>
    <ds:schemaRef ds:uri="http://schemas.microsoft.com/office/2006/metadata/properties"/>
    <ds:schemaRef ds:uri="http://schemas.microsoft.com/office/infopath/2007/PartnerControls"/>
    <ds:schemaRef ds:uri="33d6a58d-c84f-4eea-a4f0-7ee369c6d34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Rhode Island Theme PP - Blank</Template>
  <TotalTime>898</TotalTime>
  <Words>1058</Words>
  <Application>Microsoft Office PowerPoint</Application>
  <PresentationFormat>Widescreen</PresentationFormat>
  <Paragraphs>176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Courier New</vt:lpstr>
      <vt:lpstr>Franklin Gothic Book</vt:lpstr>
      <vt:lpstr>Franklin Gothic Demi Cond</vt:lpstr>
      <vt:lpstr>Symbol</vt:lpstr>
      <vt:lpstr>Times New Roman</vt:lpstr>
      <vt:lpstr>Theme1 PPT</vt:lpstr>
      <vt:lpstr>IMPACT DATA ENTRY FOR STATE OPIOID RESPONSE AND OPIOID STEWARDSHIP FUND GRANTS 2024-2025</vt:lpstr>
      <vt:lpstr>Roadmap</vt:lpstr>
      <vt:lpstr>Learning Objectives</vt:lpstr>
      <vt:lpstr>State Opioid Response Grant 2024-2027 (SOR4)</vt:lpstr>
      <vt:lpstr>Opioid Stewardship Grant (OSF 2025)</vt:lpstr>
      <vt:lpstr>IMPACT SAPT Basics</vt:lpstr>
      <vt:lpstr>IMPACT Support Resources – Customer Care Ribbon </vt:lpstr>
      <vt:lpstr>IMPACT Support Resources – Customer Care Ribbon </vt:lpstr>
      <vt:lpstr>IMPACT Support Resources – Customer Care Ribbon </vt:lpstr>
      <vt:lpstr>SOR and OSF Specifics</vt:lpstr>
      <vt:lpstr>BHDDH Developed Guidance</vt:lpstr>
      <vt:lpstr>Basic IMPACT Record Hierarchy &amp; Structure</vt:lpstr>
      <vt:lpstr>SOR4 and OSF 2025</vt:lpstr>
      <vt:lpstr>SOR4 – Naming Conventions</vt:lpstr>
      <vt:lpstr>SOR 4 Approved Programs </vt:lpstr>
      <vt:lpstr>OSF 2025 – Naming Conventions</vt:lpstr>
      <vt:lpstr>OSF 2025 Approved Programs </vt:lpstr>
      <vt:lpstr>IMPACT Reports</vt:lpstr>
      <vt:lpstr> Contact:  Elizabeth Trimmer Farrar Associate Administrator Prevention Coordinator  RI Department of Behavioral Healthcare, Developmental Disabilities &amp; Hospitals Division of Behavioral Healthcare 6 Harrington Road Simpson Hall Cranston, RI 02920 Email: Elizabeth.farrar@bhddh.ri.gov Phone: 401-462-0644  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Systems Review Initiative         01.12.2023</dc:title>
  <dc:creator>Reilly, Linda (BHDDH)</dc:creator>
  <cp:lastModifiedBy>Barovier, Linda (BHDDH - Contractor)</cp:lastModifiedBy>
  <cp:revision>15</cp:revision>
  <dcterms:created xsi:type="dcterms:W3CDTF">2023-01-10T19:48:39Z</dcterms:created>
  <dcterms:modified xsi:type="dcterms:W3CDTF">2024-11-13T20:48:13Z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0x010100DC8EFA0D43EC854080A311A655675DA2</vt:lpwstr>
  </property>
</Properties>
</file>